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648" r:id="rId1"/>
  </p:sldMasterIdLst>
  <p:notesMasterIdLst>
    <p:notesMasterId r:id="rId29"/>
  </p:notesMasterIdLst>
  <p:sldIdLst>
    <p:sldId id="272" r:id="rId2"/>
    <p:sldId id="271" r:id="rId3"/>
    <p:sldId id="258" r:id="rId4"/>
    <p:sldId id="327" r:id="rId5"/>
    <p:sldId id="328" r:id="rId6"/>
    <p:sldId id="329" r:id="rId7"/>
    <p:sldId id="330" r:id="rId8"/>
    <p:sldId id="290" r:id="rId9"/>
    <p:sldId id="331" r:id="rId10"/>
    <p:sldId id="332" r:id="rId11"/>
    <p:sldId id="334" r:id="rId12"/>
    <p:sldId id="335" r:id="rId13"/>
    <p:sldId id="336" r:id="rId14"/>
    <p:sldId id="337" r:id="rId15"/>
    <p:sldId id="338" r:id="rId16"/>
    <p:sldId id="339" r:id="rId17"/>
    <p:sldId id="340" r:id="rId18"/>
    <p:sldId id="345" r:id="rId19"/>
    <p:sldId id="346" r:id="rId20"/>
    <p:sldId id="347" r:id="rId21"/>
    <p:sldId id="348" r:id="rId22"/>
    <p:sldId id="349" r:id="rId23"/>
    <p:sldId id="341" r:id="rId24"/>
    <p:sldId id="342" r:id="rId25"/>
    <p:sldId id="343" r:id="rId26"/>
    <p:sldId id="344" r:id="rId27"/>
    <p:sldId id="289"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Nunito Sans" pitchFamily="2" charset="0"/>
      <p:regular r:id="rId34"/>
      <p:bold r:id="rId35"/>
      <p:italic r:id="rId36"/>
      <p:boldItalic r:id="rId37"/>
    </p:embeddedFont>
    <p:embeddedFont>
      <p:font typeface="Nunito Sans SemiBold" pitchFamily="2" charset="0"/>
      <p:bold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136"/>
    <a:srgbClr val="303030"/>
    <a:srgbClr val="4A4A4A"/>
    <a:srgbClr val="3D3D3D"/>
    <a:srgbClr val="212121"/>
    <a:srgbClr val="000000"/>
    <a:srgbClr val="131313"/>
    <a:srgbClr val="F69180"/>
    <a:srgbClr val="FBD0C9"/>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94" autoAdjust="0"/>
    <p:restoredTop sz="95256" autoAdjust="0"/>
  </p:normalViewPr>
  <p:slideViewPr>
    <p:cSldViewPr>
      <p:cViewPr varScale="1">
        <p:scale>
          <a:sx n="86" d="100"/>
          <a:sy n="86" d="100"/>
        </p:scale>
        <p:origin x="317"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637"/>
    </p:cViewPr>
  </p:sorterViewPr>
  <p:notesViewPr>
    <p:cSldViewPr>
      <p:cViewPr>
        <p:scale>
          <a:sx n="100" d="100"/>
          <a:sy n="100" d="100"/>
        </p:scale>
        <p:origin x="2400" y="-53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0:23.013"/>
    </inkml:context>
    <inkml:brush xml:id="br0">
      <inkml:brushProperty name="width" value="0.1" units="cm"/>
      <inkml:brushProperty name="height" value="0.1" units="cm"/>
      <inkml:brushProperty name="color" value="#DA0C07"/>
      <inkml:brushProperty name="inkEffects" value="lava"/>
      <inkml:brushProperty name="anchorX" value="5557.61963"/>
      <inkml:brushProperty name="anchorY" value="-13002.18652"/>
      <inkml:brushProperty name="scaleFactor" value="0.5"/>
    </inkml:brush>
  </inkml:definitions>
  <inkml:trace contextRef="#ctx0" brushRef="#br0">2716 101 24575,'0'0'0,"46"8"0,81 18 0,39 5 0,6 7 0,-19-4 0,-26-2 0,-31-3 0,-78-22 0,-1 0 0,17 11 0,19 7 0,-14 0 0,-10-2 0,-4 0 0,1 5 0,5 1 0,6-1 0,9 5 0,-1 5 0,7 3 0,2 9 0,0 2 0,-1 7 0,0 0 0,3 4 0,0-1 0,-1 2 0,-7-3 0,0 3 0,-12-3 0,-5-7 0,-5 1 0,-2-7 0,-6-6 0,-5 9 0,-6 5 0,-8 12 0,-7-5 0,-7 8 0,-10 2 0,-8 11 0,-17 16 0,-10 16 0,-19 13 0,-5-1 0,-11 7 0,-1-15 0,8-13 0,14-13 0,6-13 0,7-8 0,-4-4 0,38-48 0,-28 21 0,-30 21 0,3-3 0,1-8 0,-6-3 0,-10 2 0,-3-9 0,3-6 0,4-5 0,15-3 0,6-8 0,9-6 0,5-6 0,0-4 0,-11-2 0,-5-3 0,-8-5 0,-22-15 0,-29-10 0,-33-14 0,-26-11 0,-17-14-1024,7-6 1317,25 12-439,29 4 146,21 1 0,26 8 0,26 7 0,16 8 0,10 4 0,9 5 0,3 6 1024,-1-2-1317,-2 0 439,3-2-146,-3-4 0,-2-1 0,2 0 0,-1-4 0,3 1 0,4 6 0,8 2 0,2 2 0,3 0 0,4 1 0,1-1 0,-1-5 0,3-6 0,-2-1 0,4 2 0,-2-4 0,3 2 0,-3-2 0,4-4 0,1 3 0,3-3 0,-2-2 0,1 4 0,1-3 0,2-6 0,1-1 0,2-3 0,0 0 0,6 1 0,0 0 0,11 0 0,3 6 0,5-5 0,6 1 0,2-2 0,-6 6 0,5 5 0,-3 0 0,6-1 0,-2 4 0,5-8 0,2-1 0,9-3 0,3-1 0,7 0 0,-5 4 0,-5 6 0,-12 5 0,-1 4 0,-5-1 0,-2 1 0,2 2 0,0-4 0,5-3 0,-2 5 0,-1 2 0,3-3 0,3 7 0,-1 0 0,-7 2 0,-3 5 0,-7 1 0,-2 3 0,-1 5 0,-3-2 0,6 2 0,2 3 0,2-8 0,1 2 0,1 0 0,-1-6 0,6 2 0,-1-3 0,-5-1 0,4 3 0,4 0 0,-5-2 0,4-1 0,-2 3 0,-6-1 0,4 4 0,4-2 0,-5 0 0,4-3 0,-1 3 0,0 4 0,-2-2 0,-1 4 0,4 2 0,-1 3 0,-5-3 0,-2 1 0,0-3 0,-1 1 0,1 1 0,0 3 0,5 1 0,1 2 0,-4-4 0,-1-4 0,-2 0 0,6 2 0,-1 1 0,2 2 0,-1 3 0,4 0 0,-1 2 0,0 0 0,-2 0 0,-1 1 0,-2-1 0,0 1 0,-1-1 0,-1 0 0,1 0 0,-1 0 0,1 0 0,-1 0 0,1 0 0,-1 0 0,1 0 0,-1 0 0,1 0 0,0 5 0,-1 0 0,1 0 0,0-1 0,-5 4 0,-6 4 0,1-1 0,-4-2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0:59.503"/>
    </inkml:context>
    <inkml:brush xml:id="br0">
      <inkml:brushProperty name="width" value="0.1" units="cm"/>
      <inkml:brushProperty name="height" value="0.1" units="cm"/>
      <inkml:brushProperty name="color" value="#DA0C07"/>
      <inkml:brushProperty name="inkEffects" value="lava"/>
      <inkml:brushProperty name="anchorX" value="4250.90967"/>
      <inkml:brushProperty name="anchorY" value="-17071.55273"/>
      <inkml:brushProperty name="scaleFactor" value="0.5"/>
    </inkml:brush>
  </inkml:definitions>
  <inkml:trace contextRef="#ctx0" brushRef="#br0">601 1 24575,'0'0'0,"-5"0"0,-6 5 0,-4 0 0,-4 4 0,2 6 0,-2 3 0,3 3 0,5 2 0,-1-3 0,-3-5 0,3 0 0,2 2 0,-2 1 0,-2 2 0,2 2 0,2 1 0,-2-3 0,2-1 0,-2-4 0,2 1 0,2 1 0,-3-3 0,3 2 0,-4-3 0,-3-4 0,1 2 0,-1-2 0,2 3 0,-2-3 0,-2-1 0,-2-2 0,-2-3 0,-2-1 0,-1-2 0,-1 0 0,5 5 0,0 4 0,5 6 0,0-1 0,3 3 0,-2-3 0,3-3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1:01.769"/>
    </inkml:context>
    <inkml:brush xml:id="br0">
      <inkml:brushProperty name="width" value="0.1" units="cm"/>
      <inkml:brushProperty name="height" value="0.1" units="cm"/>
      <inkml:brushProperty name="color" value="#DA0C07"/>
      <inkml:brushProperty name="inkEffects" value="lava"/>
      <inkml:brushProperty name="anchorX" value="5867.354"/>
      <inkml:brushProperty name="anchorY" value="-16586.31641"/>
      <inkml:brushProperty name="scaleFactor" value="0.5"/>
    </inkml:brush>
  </inkml:definitions>
  <inkml:trace contextRef="#ctx0" brushRef="#br0">446 326 24575,'0'0'0,"-4"0"0,-1-5 0,-5 0 0,-4 0 0,-4 0 0,-3-2 0,-3-5 0,4-4 0,0 1 0,0 2 0,-1 4 0,3-1 0,5-4 0,0 3 0,-3 2 0,4-3 0,-3 3 0,-2-3 0,-2 1 0,2-2 0,0 3 0,2-4 0,0-2 0,-2 2 0,3-2 0,3-2 0,-2 3 0,-2-2 0,3 4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1:06.925"/>
    </inkml:context>
    <inkml:brush xml:id="br0">
      <inkml:brushProperty name="width" value="0.1" units="cm"/>
      <inkml:brushProperty name="height" value="0.1" units="cm"/>
      <inkml:brushProperty name="color" value="#DA0C07"/>
      <inkml:brushProperty name="inkEffects" value="lava"/>
      <inkml:brushProperty name="anchorX" value="7329.81787"/>
      <inkml:brushProperty name="anchorY" value="-15245.04688"/>
      <inkml:brushProperty name="scaleFactor" value="0.5"/>
    </inkml:brush>
  </inkml:definitions>
  <inkml:trace contextRef="#ctx0" brushRef="#br0">55 103 24575,'0'0'0,"0"4"0,5 2 0,0 4 0,5-1 0,4-1 0,4-2 0,3-2 0,2-7 0,2-1 0,0-5 0,0-5 0,1 0 0,-1 3 0,-5-3 0,-5-1 0,-5-4 0,-10 4 0,-7 2 0,-8 4 0,-4 3 0,-4 4 0,-3 1 0,0 1 0,0 0 0,0 1 0,0-1 0,1 1 0,0-1 0,0 1 0,5 4 0,5 5 0,5 5 0,5 5 0,3 2 0,1 2 0,2 1 0,4 1 0,2-1 0,4-4 0,-1-1 0,-2 0 0,-1 1 0,2 1 0,3-5 0,-1 2 0,4 0 0,2 6 0,2-3 0,-2 1 0,-4 0 0,-4 0 0,2 1 0,2-5 0,-2 0 0,-1 1 0,-4 0 0,3 2 0,3 1 0,-1 1 0,3-5 0,3-4 0,-2-6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6:49.109"/>
    </inkml:context>
    <inkml:brush xml:id="br0">
      <inkml:brushProperty name="width" value="0.05" units="cm"/>
      <inkml:brushProperty name="height" value="0.05" units="cm"/>
      <inkml:brushProperty name="color" value="#E71224"/>
    </inkml:brush>
  </inkml:definitions>
  <inkml:trace contextRef="#ctx0" brushRef="#br0">945 150 24575,'-14'-1'0,"1"0"0,-1-1 0,1 0 0,-1-1 0,-18-7 0,-66-31 0,52 21 0,14 6 0,-1 2 0,0 2 0,-1 0 0,0 3 0,0 0 0,-1 3 0,-47-2 0,64 6 0,1 1 0,0 1 0,0 0 0,0 1 0,0 1 0,1 0 0,-1 2 0,1 0 0,0 0 0,1 2 0,-1 0 0,2 0 0,-1 1 0,1 1 0,0 1 0,-22 22 0,26-22 0,1 1 0,1 0 0,-1 1 0,2 0 0,0 0 0,1 1 0,0 0 0,1 0 0,0 0 0,1 0 0,1 1 0,-2 17 0,0 19 0,2 1 0,5 59 0,0-71 0,4 40 0,-5-72 0,1 0 0,0 0 0,0 0 0,0 0 0,1 0 0,0 0 0,8 11 0,-10-17 0,0-1 0,0 0 0,0 1 0,0-1 0,1 0 0,-1 0 0,1 1 0,-1-1 0,1 0 0,-1 0 0,1-1 0,-1 1 0,1 0 0,0-1 0,-1 1 0,1 0 0,0-1 0,3 1 0,-1-1 0,0 0 0,0 0 0,0-1 0,0 1 0,0-1 0,0 0 0,0 0 0,5-3 0,6-3 0,0 0 0,0-2 0,16-12 0,-23 15 0,-7 6 0,17-11 0,-1-1 0,-1-1 0,0 0 0,-1-1 0,16-19 0,-22 24 0,-1 0 0,1 1 0,1 0 0,10-8 0,-10 9 0,0-1 0,0 0 0,-1 0 0,9-12 0,5-13 0,-1-1 0,20-43 0,-28 47 0,2 2 0,1 0 0,1 1 0,30-35 0,-32 44 0,-11 11 0,1 1 0,0 0 0,0 0 0,0 0 0,10-6 0,-14 11 0,1 0 0,0-1 0,-1 1 0,1 0 0,0 1 0,-1-1 0,1 0 0,0 1 0,0-1 0,0 1 0,-1 0 0,1 0 0,0 0 0,0 0 0,0 1 0,0-1 0,-1 1 0,1 0 0,0 0 0,3 1 0,-4-1 0,1 1 0,-1-1 0,0 1 0,0-1 0,0 1 0,0 0 0,0 0 0,0 0 0,0 0 0,-1 0 0,1 0 0,-1 0 0,0 1 0,1-1 0,-1 0 0,0 1 0,0-1 0,-1 1 0,1-1 0,0 1 0,0 4 0,0 7 0,0-1 0,-1 28 0,0-26 0,-2 23 0,3 1 0,1-1 0,2 0 0,15 68 0,21-4 0,-38-97-49,0 1 1,0-1-1,0 1 0,1-1 0,0 0 1,0 0-1,0 0 0,1 0 0,-1-1 1,1 1-1,0-1 0,0 0 0,1 0 1,-1-1-1,1 1 0,0-1 0,0 0 1,0 0-1,0-1 0,1 1 0,-1-1 1,1 0-1,-1-1 0,1 1 0,0-1 0,0 0 1,8 0-1,7 0-6777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6:50.164"/>
    </inkml:context>
    <inkml:brush xml:id="br0">
      <inkml:brushProperty name="width" value="0.05" units="cm"/>
      <inkml:brushProperty name="height" value="0.05" units="cm"/>
      <inkml:brushProperty name="color" value="#E71224"/>
    </inkml:brush>
  </inkml:definitions>
  <inkml:trace contextRef="#ctx0" brushRef="#br0">413 0 24575,'0'30'0,"-8"72"0,-16 77 0,-11 38 0,-9 8-1978,-10-15 1978,5-29 0,7-38 0,1-39 637,9-32-637,9-25 327,4-16-327,2-14 0,3-4 0,4-6-7177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6:51.690"/>
    </inkml:context>
    <inkml:brush xml:id="br0">
      <inkml:brushProperty name="width" value="0.05" units="cm"/>
      <inkml:brushProperty name="height" value="0.05" units="cm"/>
      <inkml:brushProperty name="color" value="#E71224"/>
    </inkml:brush>
  </inkml:definitions>
  <inkml:trace contextRef="#ctx0" brushRef="#br0">1082 471 24575,'-270'-172'0,"-12"28"0,216 114 0,-2 4 0,0 3 0,-87-18 0,95 26 45,41 10-515,0 0 0,-36-3 0,35 7-6356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34.607"/>
    </inkml:context>
    <inkml:brush xml:id="br0">
      <inkml:brushProperty name="width" value="0.05" units="cm"/>
      <inkml:brushProperty name="height" value="0.05" units="cm"/>
      <inkml:brushProperty name="color" value="#E71224"/>
    </inkml:brush>
  </inkml:definitions>
  <inkml:trace contextRef="#ctx0" brushRef="#br0">26 1 24575,'-19'646'0,"13"-401"-1365,6-225-5461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36.179"/>
    </inkml:context>
    <inkml:brush xml:id="br0">
      <inkml:brushProperty name="width" value="0.05" units="cm"/>
      <inkml:brushProperty name="height" value="0.05" units="cm"/>
      <inkml:brushProperty name="color" value="#E71224"/>
    </inkml:brush>
  </inkml:definitions>
  <inkml:trace contextRef="#ctx0" brushRef="#br0">0 1 24575,'644'0'0,"-632"1"0,1 0 0,-1 1 0,0 1 0,0 0 0,0 1 0,17 7 0,-16-6 0,0 0 0,0 0 0,1-2 0,27 5 0,32-7-1365,-51-2-5461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38.150"/>
    </inkml:context>
    <inkml:brush xml:id="br0">
      <inkml:brushProperty name="width" value="0.05" units="cm"/>
      <inkml:brushProperty name="height" value="0.05" units="cm"/>
      <inkml:brushProperty name="color" value="#E71224"/>
    </inkml:brush>
  </inkml:definitions>
  <inkml:trace contextRef="#ctx0" brushRef="#br0">229 2 24575,'103'-2'0,"114"4"0,-209-1 0,-1 0 0,1 1 0,-1 0 0,1 0 0,-1 0 0,1 1 0,-1 0 0,0 1 0,0-1 0,-1 1 0,1 1 0,-1-1 0,0 1 0,0 0 0,0 1 0,6 8 0,-6-7 0,0 1 0,-1-1 0,0 2 0,0-1 0,-1 0 0,0 1 0,0 0 0,-1 0 0,0 0 0,-1 0 0,0 0 0,0 1 0,-1 10 0,0-5 0,-1-1 0,0 1 0,-2-1 0,0 1 0,0-1 0,-9 28 0,8-35 0,0 0 0,-1 0 0,0 0 0,0 0 0,0-1 0,-1 1 0,0-1 0,0 0 0,0-1 0,-1 1 0,0-1 0,0 0 0,0-1 0,-12 7 0,2-3 0,-1 0 0,0-1 0,0-1 0,-1-1 0,0-1 0,0 0 0,0-1 0,0-1 0,0 0 0,-1-2 0,-25-2 0,86 2 0,42 1 0,-76 0 0,0 0 0,0 1 0,0 0 0,0 0 0,0 1 0,-1 0 0,1 0 0,12 8 0,-9-4 0,1 2 0,-1 0 0,-1 0 0,0 1 0,0 0 0,-1 1 0,0 0 0,0 0 0,-2 1 0,1 0 0,7 20 0,-8-15 0,-1 0 0,-1 0 0,-1 1 0,0 0 0,-1 0 0,-1 0 0,-1 0 0,-2 28 0,1-39 0,0 0 0,-1 0 0,0 0 0,-1 0 0,0 0 0,0 0 0,0 0 0,-1-1 0,0 1 0,0-1 0,-1 1 0,1-1 0,-1 0 0,-1-1 0,1 1 0,-1-1 0,0 0 0,0 0 0,-1 0 0,1-1 0,-1 1 0,0-2 0,0 1 0,-1-1 0,1 1 0,-1-2 0,0 1 0,1-1 0,-1 0 0,0 0 0,0-1 0,0 0 0,-1 0 0,-10-1 0,-201-5 0,199 3 0,0-1 0,0-1 0,-30-9 0,40 10 0,-1-1 0,1 0 0,1-1 0,-1 0 0,1-1 0,0 0 0,0 0 0,-9-9 0,-5-5-15,-1 1-1,-30-18 0,17 12-1302,22 15-5508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40.229"/>
    </inkml:context>
    <inkml:brush xml:id="br0">
      <inkml:brushProperty name="width" value="0.05" units="cm"/>
      <inkml:brushProperty name="height" value="0.05" units="cm"/>
      <inkml:brushProperty name="color" value="#E71224"/>
    </inkml:brush>
  </inkml:definitions>
  <inkml:trace contextRef="#ctx0" brushRef="#br0">340 336 24575,'1'-4'0,"0"-1"0,1 0 0,0 1 0,0-1 0,0 1 0,1 0 0,-1 0 0,1 0 0,0 0 0,0 0 0,6-4 0,6-12 0,-12 16 0,12-18 0,-1-1 0,15-32 0,-27 50 0,1-1 0,-1 1 0,0-1 0,-1 0 0,1 0 0,-1 0 0,0 0 0,-1 0 0,1 0 0,-1 0 0,0 0 0,-1 0 0,1 0 0,-1 0 0,-1 0 0,-2-9 0,3 12 0,0 1 0,0-1 0,-1 0 0,0 0 0,1 1 0,-1-1 0,0 1 0,0-1 0,-1 1 0,1 0 0,0 0 0,-1 0 0,1 0 0,-1 0 0,0 0 0,0 1 0,1-1 0,-1 1 0,0 0 0,0 0 0,0 0 0,-1 0 0,1 1 0,0-1 0,-6 1 0,3 0 0,-1 0 0,1 1 0,-1 0 0,1 1 0,0-1 0,0 1 0,-1 1 0,1-1 0,0 1 0,1 0 0,-9 5 0,-26 19 0,1 1 0,-66 63 0,20 14 0,82-101 0,-1 1 0,0-1 0,1 1 0,0 0 0,0 0 0,0 0 0,1 0 0,-1 0 0,1 1 0,1-1 0,-1 1 0,1-1 0,0 1 0,0 0 0,1-1 0,-1 9 0,2-5 0,0 0 0,1-1 0,0 1 0,0 0 0,1 0 0,0-1 0,0 0 0,1 1 0,8 11 0,1-1 0,1 0 0,0-1 0,2-1 0,0 0 0,1-1 0,0-1 0,29 18 0,-44-31 0,58 38 0,79 39 0,-117-68 0,1-2 0,0 0 0,1-1 0,-1-2 0,2 0 0,-1-2 0,35 2 0,168-6 96,-103-1-1557,-104 1-5365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0:26.755"/>
    </inkml:context>
    <inkml:brush xml:id="br0">
      <inkml:brushProperty name="width" value="0.1" units="cm"/>
      <inkml:brushProperty name="height" value="0.1" units="cm"/>
      <inkml:brushProperty name="color" value="#DA0C07"/>
      <inkml:brushProperty name="inkEffects" value="lava"/>
      <inkml:brushProperty name="anchorX" value="4406.66797"/>
      <inkml:brushProperty name="anchorY" value="-13978.5498"/>
      <inkml:brushProperty name="scaleFactor" value="0.5"/>
    </inkml:brush>
  </inkml:definitions>
  <inkml:trace contextRef="#ctx0" brushRef="#br0">2197 323 24575,'0'0'0,"17"4"0,31 16 0,22 20 0,22 15 0,6 10 0,-4 3 0,-14-1 0,-11-14 0,-10-5 0,-10-13 0,-15-6 0,-7-5 0,-4-6 0,-8-2 0,0 1 0,-4 1 0,2 2 0,-4 1 0,4-3 0,-3 1 0,-2 1 0,3 1 0,2 1 0,-1 1 0,-2 1 0,2 0 0,2 6 0,4 5 0,-3 5 0,-2-1 0,-4-2 0,1 2 0,-2-4 0,3-1 0,-2-4 0,-1 3 0,-3-2 0,-2-1 0,-1-1 0,-1 3 0,-1 4 0,0 4 0,-1-1 0,1 3 0,0-4 0,-1-2 0,1-4 0,-5 2 0,0 3 0,-5-7 0,-4 4 0,1 2 0,-3-1 0,-3 8 0,-6 13 0,-7 8 0,-2 1 0,-4-1 0,1-3 0,2-3 0,-2-4 0,-3-2 0,-2-2 0,1 4 0,-5-5 0,7 0 0,4-11 0,-1-6 0,-2 6 0,-2-3 0,1-6 0,-2-3 0,4-3 0,7 0 0,-2-5 0,4 5 0,0-5 0,6 2 0,2-5 0,-5 2 0,0 0 0,-2-3 0,-4-3 0,-1-3 0,-4-4 0,2-2 0,-5-1 0,-2-1 0,-2-1 0,1 1 0,-1-1 0,-1 0 0,-1 1 0,-2 0 0,-1 0 0,-1 0 0,0-5 0,4 0 0,1 0 0,-1-4 0,0 1 0,-1-4 0,-2 2 0,0 2 0,4-3 0,0 2 0,-1-4 0,5 3 0,8-3 0,5 2 0,3-3 0,1 3 0,1 2 0,-6-1 0,0 1 0,0-3 0,0-3 0,1 2 0,0-2 0,1-3 0,-4-2 0,-4-2 0,-1 4 0,6-1 0,2-1 0,-2-1 0,1-1 0,4-1 0,2 4 0,1-1 0,-1-4 0,0 3 0,-1-6 0,-1-5 0,0-1 0,0 6 0,-1 1 0,5 2 0,6 0 0,-1 1 0,0 5 0,2-1 0,3 0 0,-1-1 0,-4 4 0,3-2 0,-3 0 0,3-7 0,-2-2 0,-2-1 0,2 0 0,2 0 0,0 1 0,2-3 0,-3 4 0,3-4 0,2-4 0,-3-4 0,3 0 0,-4 7 0,2-1 0,2 1 0,3 3 0,1 0 0,2 2 0,1 1 0,1-5 0,1-4 0,-1-6 0,1 2 0,-1 1 0,0 3 0,0 4 0,0-3 0,0 2 0,0-4 0,0 1 0,0-3 0,0-3 0,0-3 0,0-3 0,0 3 0,0-1 0,0 5 0,0 3 0,0 4 0,0 3 0,0 3 0,5-4 0,0 1 0,0 0 0,4 1 0,-1 0 0,4-2 0,-1-1 0,2 6 0,-1-3 0,2 5 0,-3 1 0,-2 0 0,2 0 0,3 0 0,-2-1 0,2-1 0,-2-1 0,3 1 0,1-1 0,-1 1 0,1-1 0,2 5 0,2 0 0,1 0 0,7 0 0,1-7 0,6 5 0,4-7 0,4 1 0,-1-1 0,-4 1 0,6 6 0,2 1 0,-8 1 0,1 4 0,1-1 0,2-1 0,-3 4 0,-3 3 0,2 3 0,1 4 0,-1 2 0,-4 1 0,-2 1 0,-3-4 0,3-5 0,-1-1 0,4 2 0,3 1 0,-1 2 0,-2 2 0,3 2 0,-3 1 0,2 0 0,3 0 0,-2 0 0,2 1 0,-2-1 0,1 0 0,-2 0 0,1 0 0,-2 0 0,-2 0 0,1 5 0,-2 0 0,4 0 0,-3-1 0,-1-1 0,-3-1 0,-2 4 0,-1 0 0,3-1 0,5 4 0,-1-2 0,-5 5 0,2-2 0,-2-2 0,-6 3 0,-1-1 0,0-3 0,-6 8 0,6-2 0,1-1 0,1-3 0,1 2 0,-5 2 0,1-1 0,-1 2 0,1-2 0,-4 3 0,-4 1 0,-4 3 0,-4 3 0,-2 1 0,-3 0 0,0 2 0,-1 0 0,0 1 0,0-1 0,-4 0 0,-5-5 0,-6-6 0,2-4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23.490"/>
    </inkml:context>
    <inkml:brush xml:id="br0">
      <inkml:brushProperty name="width" value="0.05" units="cm"/>
      <inkml:brushProperty name="height" value="0.05" units="cm"/>
      <inkml:brushProperty name="color" value="#E71224"/>
    </inkml:brush>
  </inkml:definitions>
  <inkml:trace contextRef="#ctx0" brushRef="#br0">51 1 24575,'0'555'0,"0"-543"0,0 0 0,-1 0 0,-1-1 0,0 1 0,0-1 0,-1 1 0,-1-1 0,0 0 0,-9 19 0,9-21-151,1 0-1,0 0 0,0 1 0,1-1 1,0 1-1,1 0 0,0 0 1,1 13-1,0-2-6674</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25.158"/>
    </inkml:context>
    <inkml:brush xml:id="br0">
      <inkml:brushProperty name="width" value="0.05" units="cm"/>
      <inkml:brushProperty name="height" value="0.05" units="cm"/>
      <inkml:brushProperty name="color" value="#E71224"/>
    </inkml:brush>
  </inkml:definitions>
  <inkml:trace contextRef="#ctx0" brushRef="#br0">1 74 24575,'191'-4'0,"323"-49"0,-426 44-204,168 2-1,-194 7-751,-41 0-5870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27.095"/>
    </inkml:context>
    <inkml:brush xml:id="br0">
      <inkml:brushProperty name="width" value="0.05" units="cm"/>
      <inkml:brushProperty name="height" value="0.05" units="cm"/>
      <inkml:brushProperty name="color" value="#E71224"/>
    </inkml:brush>
  </inkml:definitions>
  <inkml:trace contextRef="#ctx0" brushRef="#br0">0 2 24575,'65'-1'0,"77"2"0,-133 1 0,1 0 0,-1 0 0,1 1 0,-1 0 0,0 1 0,0 0 0,0 0 0,0 1 0,-1 0 0,0 0 0,0 1 0,0 0 0,-1 1 0,0-1 0,9 12 0,-1 0 0,0 1 0,-2 0 0,0 1 0,-2 0 0,13 30 0,-15-28 0,0 1 0,-2 1 0,-1-1 0,-1 1 0,-1 0 0,-1 0 0,-2 0 0,0 0 0,-1 1 0,-1-1 0,-2 0 0,0 0 0,-2 0 0,-9 29 0,13-49 0,-7 26 0,-2 0 0,-2 0 0,0-1 0,-28 46 0,21-47 0,-1 0 0,-1-2 0,-1 0 0,-1-1 0,-1-2 0,-2 0 0,0-2 0,-31 20 0,52-37 0,0 0 0,0 0 0,0 1 0,0 0 0,-6 9 0,7-9 0,0 1 0,0-1 0,-1-1 0,0 1 0,0-1 0,-6 5 0,9-8 0,1-1 0,-1 1 0,1 0 0,0 0 0,-1 0 0,1 0 0,0 0 0,-1 1 0,1-1 0,0 0 0,0 0 0,0 1 0,0-1 0,0 2 0,1-2 0,0-1 0,0 1 0,0-1 0,0 0 0,0 1 0,0-1 0,0 1 0,0-1 0,1 0 0,-1 1 0,0-1 0,0 1 0,0-1 0,1 0 0,-1 1 0,0-1 0,1 0 0,-1 0 0,0 1 0,0-1 0,1 0 0,-1 0 0,1 1 0,-1-1 0,0 0 0,1 0 0,-1 0 0,0 0 0,1 1 0,-1-1 0,1 0 0,-1 0 0,1 0 0,5 1 0,1 0 0,-1-1 0,1 1 0,-1-1 0,12-2 0,495-20 0,-170 22-1365,-322 0-5461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29.094"/>
    </inkml:context>
    <inkml:brush xml:id="br0">
      <inkml:brushProperty name="width" value="0.05" units="cm"/>
      <inkml:brushProperty name="height" value="0.05" units="cm"/>
      <inkml:brushProperty name="color" value="#E71224"/>
    </inkml:brush>
  </inkml:definitions>
  <inkml:trace contextRef="#ctx0" brushRef="#br0">935 0 24575,'-2'0'0,"0"1"0,1 0 0,-1-1 0,0 1 0,0 0 0,1 0 0,-1 0 0,1 0 0,-1 0 0,-2 2 0,-10 6 0,-23 7 0,1 1 0,1 2 0,-37 27 0,-127 105 0,158-115 0,2 2 0,-55 67 0,88-97 0,0 0 0,0 1 0,1 0 0,0 0 0,1 0 0,0 1 0,0 0 0,1-1 0,0 1 0,-2 18 0,5-23 0,-1 0 0,1 0 0,0 1 0,1-1 0,-1 0 0,1 0 0,0 0 0,0 0 0,1 0 0,0 0 0,-1 0 0,2 0 0,-1 0 0,0-1 0,1 1 0,0-1 0,0 0 0,0 0 0,1 0 0,0 0 0,-1 0 0,9 5 0,16 12 0,-1 2 0,-1 0 0,-1 2 0,-1 1 0,32 44 0,-42-46 0,0 0 0,-2 1 0,-1 0 0,9 30 0,-3-1 0,8 57 0,-17-73 0,-2 0 0,-2 1 0,-1-1 0,-2 1 0,-2-1 0,-2 1 0,-1-1 0,-2 1 0,-1-2 0,-2 1 0,-19 48 0,27-83 0,-10 25 0,0 0 0,-2-1 0,-1 0 0,-1-1 0,-25 32 0,3-14 0,2 0 0,-81 76 0,103-108 0,-1-1 0,0-1 0,0 0 0,-1-1 0,-1 0 0,0-2 0,0 0 0,0 0 0,-1-1 0,-27 5 0,-55 8-1365,77-16-5461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31.106"/>
    </inkml:context>
    <inkml:brush xml:id="br0">
      <inkml:brushProperty name="width" value="0.05" units="cm"/>
      <inkml:brushProperty name="height" value="0.05" units="cm"/>
      <inkml:brushProperty name="color" value="#E71224"/>
    </inkml:brush>
  </inkml:definitions>
  <inkml:trace contextRef="#ctx0" brushRef="#br0">961 98 24575,'-54'0'0,"-29"-1"0,-139 17 0,176-10 0,0-2 0,0-2 0,-74-5 0,15-19 0,88 18 0,1-1 0,0 0 0,-15-8 0,-33-10 0,59 21 19,-1 0 0,1-1 0,0 1 0,0-1-1,1 0 1,-9-5 0,-22-13-1516,19 16-5329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18.846"/>
    </inkml:context>
    <inkml:brush xml:id="br0">
      <inkml:brushProperty name="width" value="0.05" units="cm"/>
      <inkml:brushProperty name="height" value="0.05" units="cm"/>
      <inkml:brushProperty name="color" value="#E71224"/>
    </inkml:brush>
  </inkml:definitions>
  <inkml:trace contextRef="#ctx0" brushRef="#br0">289 52 24575,'25'-10'0,"0"2"0,1 0 0,0 1 0,40-4 0,-61 10 0,14-2 0,-1 1 0,1 0 0,33 2 0,-48 1 0,1-1 0,-1 1 0,1 0 0,-1 0 0,0 0 0,1 0 0,-1 1 0,0 0 0,0 0 0,0 0 0,0 0 0,-1 0 0,1 1 0,0 0 0,-1 0 0,0 0 0,0 0 0,0 0 0,0 1 0,0-1 0,3 7 0,-1 3 0,0-1 0,0 1 0,-1 0 0,-1 0 0,0 1 0,-1-1 0,-1 1 0,0 0 0,-1 22 0,-2-4 0,-2-1 0,-1 1 0,-9 33 0,-13 29 0,-4-2 0,-4-1 0,-4-1 0,-4-3 0,-90 138 0,53-121 0,39-53 0,-41 39 0,-2 4 0,32-43 0,40-42 0,37-32 0,0 3 0,0 1 0,2 2 0,0 0 0,1 2 0,0 1 0,1 1 0,1 2 0,0 0 0,33-5 0,-28 10 0,0 1 0,1 2 0,-1 2 0,49 4 0,-11-1 0,-49 0 0,0 0 0,-1 2 0,0 0 0,1 2 0,32 13 0,-46-16 0,3 0 43,0 0-1,26 3 1,21 4-1536,-44-5-5333</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21.271"/>
    </inkml:context>
    <inkml:brush xml:id="br0">
      <inkml:brushProperty name="width" value="0.05" units="cm"/>
      <inkml:brushProperty name="height" value="0.05" units="cm"/>
      <inkml:brushProperty name="color" value="#E71224"/>
    </inkml:brush>
  </inkml:definitions>
  <inkml:trace contextRef="#ctx0" brushRef="#br0">587 775 24575,'-22'-1'0,"11"0"0,0 1 0,0 0 0,0 1 0,0 0 0,0 0 0,0 1 0,0 0 0,0 1 0,1 1 0,-20 8 0,11-1 0,0 1 0,1 1 0,1 0 0,0 2 0,0 0 0,2 1 0,-26 32 0,15-12 0,-1-1 0,-54 53 0,73-80 0,1 1 0,0 0 0,1 1 0,0 0 0,0 0 0,-6 18 0,-13 20 0,18-33 0,1-1 0,0 1 0,1 0 0,0 0 0,1 1 0,1-1 0,-1 21 0,-5 15 0,8-48 0,1-1 0,-1 1 0,1 0 0,0 0 0,0-1 0,0 1 0,0 0 0,0-1 0,0 1 0,1 0 0,0-1 0,-1 1 0,1-1 0,0 1 0,1 2 0,-1-4 0,0 1 0,1-1 0,-1 0 0,0 1 0,1-1 0,-1 0 0,1 0 0,-1 0 0,1 0 0,0-1 0,-1 1 0,1 0 0,0 0 0,-1-1 0,1 0 0,0 1 0,0-1 0,0 0 0,-1 0 0,1 1 0,0-1 0,0-1 0,2 1 0,8-2 0,0 0 0,0-1 0,0 0 0,0-1 0,-1 0 0,0-1 0,0 0 0,0-1 0,0 0 0,-1-1 0,11-8 0,16-15 0,47-51 0,-25 18 0,-4-3 0,-2-2 0,61-104 0,100-242 0,-196 375 0,-1-2 0,-3 0 0,-1-1 0,-2 0 0,-2-1 0,-2 0 0,-2 0 0,0-50 0,-6-10 0,-14 154 0,-101 436 0,93-388 0,14-41 0,2 0 0,2 0 0,6 101 0,0-58 0,-1-95 0,0 0 0,1 0 0,0 0 0,0 0 0,0 0 0,0 0 0,1-1 0,0 1 0,0-1 0,1 1 0,-1-1 0,1 0 0,7 9 0,0-2 0,1-1 0,0-1 0,1 0 0,13 9 0,-12-9 0,38 23 0,-36-25 0,0 1 0,16 14 0,-15-11 0,1-1 0,1 0 0,0-1 0,0-1 0,1-1 0,33 9 0,-12-9-1365,-21-6-5461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13.216"/>
    </inkml:context>
    <inkml:brush xml:id="br0">
      <inkml:brushProperty name="width" value="0.05" units="cm"/>
      <inkml:brushProperty name="height" value="0.05" units="cm"/>
      <inkml:brushProperty name="color" value="#E71224"/>
    </inkml:brush>
  </inkml:definitions>
  <inkml:trace contextRef="#ctx0" brushRef="#br0">86 0 24575,'-11'244'0,"0"-55"0,-15 322 0,-2-265 0,24-224-1365,-1-2-5461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15.049"/>
    </inkml:context>
    <inkml:brush xml:id="br0">
      <inkml:brushProperty name="width" value="0.05" units="cm"/>
      <inkml:brushProperty name="height" value="0.05" units="cm"/>
      <inkml:brushProperty name="color" value="#E71224"/>
    </inkml:brush>
  </inkml:definitions>
  <inkml:trace contextRef="#ctx0" brushRef="#br0">1245 381 24575,'-85'0'0,"-110"-15"0,112 7 0,56 7 0,-1-2 0,1-1 0,-48-13 0,-74-43 0,116 46 0,-126-43 0,101 37 0,35 14 0,2-1 0,-1-1 0,-32-18 0,-16-9 0,45 24 0,-42-27 0,63 35-12,1 0 0,-1-1 1,1 0-1,-1 1 0,-4-8 0,0 0-1282,-1-1-5532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6:57.939"/>
    </inkml:context>
    <inkml:brush xml:id="br0">
      <inkml:brushProperty name="width" value="0.05" units="cm"/>
      <inkml:brushProperty name="height" value="0.05" units="cm"/>
      <inkml:brushProperty name="color" value="#E71224"/>
    </inkml:brush>
  </inkml:definitions>
  <inkml:trace contextRef="#ctx0" brushRef="#br0">376 1 24575,'18'0'0,"1"0"0,-1 2 0,1 0 0,-1 1 0,0 1 0,0 1 0,-1 0 0,1 1 0,-1 1 0,0 1 0,-1 0 0,0 2 0,0-1 0,-1 2 0,0 0 0,14 14 0,69 60 0,-92-79 0,3 2 0,-1 1 0,0-1 0,0 2 0,-1-1 0,0 1 0,-1 0 0,7 13 0,-11-19 0,0 0 0,0-1 0,0 1 0,1-1 0,-1 0 0,1 1 0,0-1 0,0 0 0,0-1 0,0 1 0,0-1 0,1 1 0,-1-1 0,1 0 0,0 0 0,7 3 0,0 0 0,-10-5 0,1 0 0,-1 1 0,0-1 0,1 1 0,-1 0 0,0-1 0,0 1 0,1 0 0,-1 0 0,0 0 0,0 0 0,0 0 0,0 0 0,0 0 0,0 0 0,0 0 0,0 0 0,-1 0 0,1 1 0,0-1 0,-1 0 0,1 1 0,-1-1 0,1 0 0,-1 1 0,0-1 0,1 0 0,-1 1 0,0-1 0,0 1 0,0-1 0,0 1 0,0-1 0,-1 2 0,0-1 0,0 0 0,-1 0 0,1 0 0,-1 0 0,1-1 0,-1 1 0,0 0 0,0-1 0,0 1 0,0-1 0,0 0 0,0 0 0,0 0 0,0 0 0,0 0 0,-1 0 0,1 0 0,0-1 0,0 1 0,-4 0 0,-9 1 0,-1 1 0,1-2 0,-1 0 0,1-1 0,-28-4 0,36 3 0,0 0 0,0-1 0,0 0 0,0 0 0,0-1 0,1 0 0,-1 0 0,1 0 0,-1-1 0,1 0 0,1-1 0,-1 1 0,0-1 0,-6-7 0,-6-9 0,-1 2 0,-1 1 0,-41-31 0,35 28 0,21 17 0,0-1 0,0 1 0,-1 0 0,0 0 0,1 1 0,-1-1 0,-1 1 0,-10-3 0,-46-13 0,31 8 0,-1 2 0,-37-5 0,59 13 0,1 0 0,-1 0 0,0 1 0,0 1 0,0 0 0,0 0 0,1 1 0,-1 1 0,0-1 0,-16 9 0,19-7 0,0 1 0,0 0 0,1 0 0,0 1 0,0 0 0,0 1 0,1-1 0,0 1 0,0 1 0,-5 9 0,3-5 0,1 0 0,0 0 0,1 1 0,0 0 0,-7 27 0,9-13 0,1 0 0,1 0 0,1 0 0,4 32 0,-1-3 0,-1-42 0,1 0 0,0 0 0,1-1 0,1 1 0,0-1 0,1 1 0,0-1 0,1-1 0,1 1 0,0-1 0,0 0 0,1-1 0,19 22 0,-12-18 0,-1 0 0,2-1 0,0 0 0,0-2 0,1 0 0,1 0 0,0-2 0,36 15 0,191 52 0,-141-46 0,-76-24 0,1 1 0,-1 1 0,42 21 0,-49-20-1365,-3-2-5461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0:30.842"/>
    </inkml:context>
    <inkml:brush xml:id="br0">
      <inkml:brushProperty name="width" value="0.1" units="cm"/>
      <inkml:brushProperty name="height" value="0.1" units="cm"/>
      <inkml:brushProperty name="color" value="#DA0C07"/>
      <inkml:brushProperty name="inkEffects" value="lava"/>
      <inkml:brushProperty name="anchorX" value="3139.25293"/>
      <inkml:brushProperty name="anchorY" value="-15187.7627"/>
      <inkml:brushProperty name="scaleFactor" value="0.5"/>
    </inkml:brush>
  </inkml:definitions>
  <inkml:trace contextRef="#ctx0" brushRef="#br0">644 644 24575,'0'0'0,"0"-5"0,5-10 0,10-5 0,5 1 0,0-7 0,1-2 0,1 5 0,1 1 0,1-1 0,5 1 0,0 0 0,6-2 0,-6 0 0,4 5 0,-2-1 0,-1 1 0,-2-2 0,-1 5 0,-1-2 0,4 4 0,-5-1 0,4-2 0,9-1 0,1 2 0,8-2 0,-7 0 0,2 2 0,-5 0 0,-3 2 0,2 5 0,-3-3 0,-2 3 0,-2 2 0,-2 2 0,-1 3 0,-1-5 0,-6-3 0,1 0 0,-1 1 0,1 3 0,1 1 0,2 3 0,0 0 0,2 2 0,-1 0 0,6 0 0,5 1 0,5-1 0,4 1 0,-2-1 0,-3 0 0,-4 0 0,-4 0 0,2 0 0,8 0 0,9 0 0,3 0 0,-3 0 0,-4 5 0,-2 0 0,-6 5 0,-3 4 0,-5-1 0,3-2 0,2 3 0,0 1 0,3-2 0,3 3 0,-2 6 0,7-3 0,7 3 0,7 0 0,-4-3 0,-1-1 0,-2 1 0,-7 1 0,-6 2 0,-1-4 0,-4-4 0,-3 0 0,-3 1 0,3 3 0,-2 2 0,-1-3 0,-5 2 0,3 5 0,-1-3 0,5 1 0,0 10 0,0 1 0,-2 0 0,4 0 0,-1 2 0,-1 3 0,-2 4 0,-1-2 0,3-3 0,-1 7 0,0 1 0,-6-2 0,3 1 0,-5-4 0,-6-4 0,0-4 0,-4-3 0,-4 2 0,-3 5 0,-3 8 0,-1 4 0,-1 3 0,0 11 0,-6 1 0,-4 18 0,-6 4 0,-13 26 0,-14 10 0,-11 7 0,-20 8 0,-6-9 0,6-22 0,5-18 0,6-12 0,16-15 0,5-13 0,-3-6 0,4 4 0,4-5 0,-1 2 0,-2-3 0,3-9 0,-8 6 0,-2-2 0,-2-2 0,-6 4 0,-1 2 0,1-1 0,0-7 0,-8 2 0,-9-3 0,-9 4 0,-2-1 0,-1-1 0,2-6 0,2-3 0,-3-5 0,6-6 0,2-4 0,2-3 0,10-3 0,1-2 0,9 1 0,-1-1 0,1 0 0,7-5 0,0 0 0,-4 1 0,4 1 0,0-9 0,0-4 0,4-4 0,-1-8 0,0-2 0,-6 0 0,2-4 0,0-3 0,-5-5 0,-1-7 0,-6-8 0,-3 4 0,4-5 0,-2 2 0,3 1 0,-4-3 0,2-3 0,3 5 0,6 3 0,7 8 0,7 6 0,5 6 0,9 5 0,-3 2 0,2-2 0,3 0 0,1-4 0,-5 0 0,-2-8 0,-1-4 0,0 1 0,5-1 0,6-1 0,1 4 0,-2 10 0,4 3 0,-1 4 0,2 2 0,-2-4 0,3-5 0,2-6 0,4 0 0,1-3 0,3 3 0,0-3 0,1-1 0,1 3 0,-1-2 0,1 3 0,-1 3 0,5 4 0,0 2 0,5 3 0,-1 1 0,4 0 0,3-4 0,-1 0 0,-4 0 0,-2 1 0,1-4 0,3 5 0,3-3 0,3 0 0,3 7 0,1 5 0,-3 2 0,-5-1 0,5-1 0,1-2 0,2-2 0,2 4 0,-1 0 0,-3-2 0,-1 4 0,0-1 0,1 4 0,1 3 0,-4-1 0,0 2 0,2 2 0,-5-2 0,2 1 0,-4-3 0,2 2 0,1 1 0,3 2 0,1 3 0,3 1 0,1 1 0,0 1 0,1 0 0,0 0 0,0 1 0,-5-6 0,0 1 0,0-6 0,-4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6:59.024"/>
    </inkml:context>
    <inkml:brush xml:id="br0">
      <inkml:brushProperty name="width" value="0.05" units="cm"/>
      <inkml:brushProperty name="height" value="0.05" units="cm"/>
      <inkml:brushProperty name="color" value="#E71224"/>
    </inkml:brush>
  </inkml:definitions>
  <inkml:trace contextRef="#ctx0" brushRef="#br0">305 1 24575,'0'12'0,"-9"43"0,-10 53 0,-15 46 0,-11 27 0,0-2 0,1-17 0,6-33 0,8-35 0,9-28 0,9-21 0,6-14 0,4-9 0,3-7-8191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00.299"/>
    </inkml:context>
    <inkml:brush xml:id="br0">
      <inkml:brushProperty name="width" value="0.05" units="cm"/>
      <inkml:brushProperty name="height" value="0.05" units="cm"/>
      <inkml:brushProperty name="color" value="#E71224"/>
    </inkml:brush>
  </inkml:definitions>
  <inkml:trace contextRef="#ctx0" brushRef="#br0">493 460 24575,'-1'-3'0,"0"1"0,0 0 0,0-1 0,0 1 0,0-1 0,0 1 0,-1 0 0,1 0 0,-1 0 0,1 0 0,-1 0 0,0 0 0,0 0 0,-3-2 0,-1-2 0,-47-47 0,-85-81 0,88 89 0,19 16 0,-67-47 0,90 70 33,1 0-1,-1 0 1,-10-13-1,-18-15-1527,20 23-5331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02.910"/>
    </inkml:context>
    <inkml:brush xml:id="br0">
      <inkml:brushProperty name="width" value="0.05" units="cm"/>
      <inkml:brushProperty name="height" value="0.05" units="cm"/>
      <inkml:brushProperty name="color" value="#E71224"/>
    </inkml:brush>
  </inkml:definitions>
  <inkml:trace contextRef="#ctx0" brushRef="#br0">991 276 24575,'-33'0'0,"-129"5"0,139-2 0,1 0 0,0 1 0,0 2 0,0 0 0,-24 11 0,-23 14 0,-105 66 0,137-73 0,1 2 0,1 1 0,2 2 0,-38 41 0,69-67 0,-33 40 0,33-40 0,1 0 0,-1-1 0,0 1 0,1 0 0,0 1 0,-1-1 0,1 0 0,1 0 0,-1 1 0,0-1 0,1 0 0,0 1 0,-1 4 0,2-7 0,-1 1 0,1-1 0,-1 1 0,1-1 0,0 0 0,-1 1 0,1-1 0,0 0 0,0 0 0,0 1 0,0-1 0,0 0 0,0 0 0,0 0 0,0 0 0,0 0 0,1-1 0,-1 1 0,0 0 0,1-1 0,-1 1 0,1 0 0,-1-1 0,0 0 0,1 1 0,1-1 0,44 5 0,-41-5 0,19 1 0,0-2 0,0-1 0,0-1 0,47-11 0,-61 11 0,11-2 0,0-1 0,0-2 0,33-15 0,247-125 0,-291 142 0,0-1 0,-1-1 0,0 1 0,0-2 0,-1 1 0,0-1 0,-1-1 0,13-16 0,14-15 0,2-3 0,-1-1 0,-3-2 0,30-55 0,26-37 0,-65 113 0,-24 26 0,1-1 0,-1 1 0,1 0 0,-1 0 0,0-1 0,1 1 0,-1 0 0,1 0 0,-1-1 0,1 1 0,-1 0 0,1 0 0,-1 0 0,1 0 0,-1 0 0,1 0 0,-1 0 0,1 0 0,-1 0 0,1 0 0,-1 0 0,1 0 0,-1 0 0,1 1 0,0-1 0,-1 1 0,1 0 0,-1-1 0,1 1 0,-1 0 0,1 0 0,-1 0 0,0-1 0,1 1 0,-1 0 0,0 0 0,0 0 0,0 0 0,1 0 0,-1 0 0,0-1 0,0 1 0,0 0 0,-1 1 0,-1 22 0,-1 0 0,-1 0 0,-1-1 0,-14 41 0,8-31 0,-140 350 0,87-238 0,5-5 61,-295 655-955,122-346 875,228-441 52,-5 10 61,0-1 1,-1 1-1,-1-2 0,-1 0 1,0 0-1,-17 16 1,23-28-78,0 0 0,0 0 0,0-1 0,-1 0 0,1 0 0,-1-1 0,0 0 1,1 0-1,-10 1 0,3 0-20,0-2-1,-1 0 1,-24-1 0,34 0 3,-1-1 0,1 0 0,0 0 0,0 0 0,0 0 0,0-1 0,0 0 0,0 0 0,0 0 0,0 0 0,1 0 0,-1-1 0,1 0 0,-1 1 0,1-1 0,0-1 0,0 1 0,1 0 0,-1-1 0,1 1 0,-1-1 0,1 0 0,0 0 0,1 0 0,-1 0 0,1 0 0,-2-8 0,-2-8 0,2 0 0,0-1 0,1 1 0,2-29 0,1 16 0,1 1 0,2 0 0,1 0 0,1 1 0,2 0 0,1 0 0,1 0 0,2 1 0,1 1 0,2 0 0,0 1 0,2 0 0,1 2 0,35-41 0,-16 27 0,1 2 0,1 2 0,2 2 0,59-38 0,-32 30 0,1 3 0,94-39 0,50 7 0,-53 21 0,-119 36-195,0 2 0,1 2 0,1 2 0,-1 2 0,1 2 0,48 1 0,-70 3-6631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04.76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05.474"/>
    </inkml:context>
    <inkml:brush xml:id="br0">
      <inkml:brushProperty name="width" value="0.05" units="cm"/>
      <inkml:brushProperty name="height" value="0.05" units="cm"/>
      <inkml:brushProperty name="color" value="#E71224"/>
    </inkml:brush>
  </inkml:definitions>
  <inkml:trace contextRef="#ctx0" brushRef="#br0">232 0 24575,'-6'108'0,"-4"-1"0,-37 159 0,25-154 0,-78 435 0,94-493 0,2 1 0,4 68 0,-2 36 0,0-140-273,-1-1 0,-1 1 0,0-1 0,-11 27 0,8-31-6553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06.746"/>
    </inkml:context>
    <inkml:brush xml:id="br0">
      <inkml:brushProperty name="width" value="0.05" units="cm"/>
      <inkml:brushProperty name="height" value="0.05" units="cm"/>
      <inkml:brushProperty name="color" value="#E71224"/>
    </inkml:brush>
  </inkml:definitions>
  <inkml:trace contextRef="#ctx0" brushRef="#br0">0 1 24575,'740'0'-1365,"-719"0"-5461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08.890"/>
    </inkml:context>
    <inkml:brush xml:id="br0">
      <inkml:brushProperty name="width" value="0.05" units="cm"/>
      <inkml:brushProperty name="height" value="0.05" units="cm"/>
      <inkml:brushProperty name="color" value="#E71224"/>
    </inkml:brush>
  </inkml:definitions>
  <inkml:trace contextRef="#ctx0" brushRef="#br0">574 0 24575,'31'1'0,"1"0"0,0 3 0,-1 0 0,0 2 0,0 1 0,-1 2 0,1 0 0,45 23 0,-70-29 0,-1 0 0,1 0 0,0 1 0,-1 0 0,0 0 0,0 0 0,0 1 0,0 0 0,-1 0 0,1 0 0,-1 0 0,-1 1 0,1-1 0,-1 1 0,0 0 0,0 0 0,-1 0 0,1 1 0,-1-1 0,-1 1 0,1-1 0,-1 1 0,0-1 0,-1 1 0,0 0 0,0-1 0,0 1 0,-1 0 0,0-1 0,-2 8 0,-1 3 0,-1-1 0,-1 0 0,0 0 0,-1-1 0,-1 0 0,0 0 0,-1 0 0,-1-1 0,0-1 0,-23 24 0,-145 114 0,98-88 0,64-50 0,-291 221 0,100-92 0,196-133 0,0-1 0,0 2 0,-11 12 0,18-19 0,1 1 0,0 0 0,0 0 0,0 0 0,0 0 0,1 0 0,-1 1 0,1-1 0,0 1 0,0-1 0,1 1 0,-2 6 0,3-10 0,1 0 0,-1 0 0,0 0 0,0 1 0,1-1 0,-1 0 0,0 0 0,1 0 0,-1 0 0,1 0 0,-1 0 0,1 0 0,0 0 0,0-1 0,-1 1 0,1 0 0,0 0 0,0 0 0,0-1 0,0 1 0,0 0 0,-1-1 0,1 1 0,0-1 0,1 1 0,-1-1 0,0 0 0,2 1 0,36 6 0,-36-6 0,48 1 0,1-2 0,-1-2 0,59-9 0,92-4 0,-177 15 0,-1 0 0,1-2 0,-1-1 0,31-7 0,-19 4-10,0 2-1,1 1 1,-1 1-1,49 5 1,-4-1-1303,-60-2-5513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11.830"/>
    </inkml:context>
    <inkml:brush xml:id="br0">
      <inkml:brushProperty name="width" value="0.05" units="cm"/>
      <inkml:brushProperty name="height" value="0.05" units="cm"/>
      <inkml:brushProperty name="color" value="#E71224"/>
    </inkml:brush>
  </inkml:definitions>
  <inkml:trace contextRef="#ctx0" brushRef="#br0">218 1 24575,'0'132'0,"-27"572"0,16-637 0,-26 82 0,-3 19 0,15-49 0,-7 52 0,30-155 0,0 0 0,-2-1 0,1 1 0,-2-1 0,0 0 0,-1 0 0,-7 14 0,8-26 0,5-12 0,4-13 0,6-18 0,-8 29 0,0 0 0,1 1 0,1-1 0,0 1 0,0 0 0,1 0 0,7-12 0,15-23 0,-19 30 0,0 1 0,13-16 0,-18 26 0,1 0 0,-1 0 0,1 0 0,0 1 0,0 0 0,1-1 0,-1 2 0,1-1 0,-1 0 0,1 1 0,5-2 0,142-43 0,-115 40 0,0 3 0,0 0 0,0 3 0,0 1 0,46 6 0,-79-6 0,-1 1 0,0-1 0,0 1 0,0 0 0,0-1 0,0 1 0,-1 1 0,1-1 0,0 0 0,0 1 0,-1-1 0,1 1 0,-1 0 0,1 0 0,-1 0 0,0 0 0,0 0 0,0 1 0,0-1 0,0 1 0,0-1 0,2 6 0,-3-6 0,0 1 0,-1-1 0,1 1 0,-1-1 0,0 1 0,1-1 0,-1 1 0,0-1 0,-1 1 0,1-1 0,0 1 0,-1-1 0,1 1 0,-1-1 0,0 1 0,0-1 0,0 0 0,0 1 0,0-1 0,0 0 0,-1 0 0,1 0 0,-1 0 0,1 0 0,-1 0 0,0 0 0,0 0 0,-3 1 0,-5 5 0,-1-1 0,0 0 0,-18 7 0,-24 15 0,33-16 0,-1-2 0,0 0 0,-1-1 0,-28 8 0,-7-4 0,48-13 0,-1 1 0,1 0 0,-1 1 0,1-1 0,0 2 0,0-1 0,0 2 0,1-1 0,-1 1 0,1 0 0,0 1 0,-7 6 0,-13 18-7,24-24-144,-1 0 0,1 0 0,-1-1 0,-1 0 0,1 0 1,-1-1-1,0 1 0,-12 6 0,0-4-6675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45.184"/>
    </inkml:context>
    <inkml:brush xml:id="br0">
      <inkml:brushProperty name="width" value="0.05" units="cm"/>
      <inkml:brushProperty name="height" value="0.05" units="cm"/>
      <inkml:brushProperty name="color" value="#E71224"/>
    </inkml:brush>
  </inkml:definitions>
  <inkml:trace contextRef="#ctx0" brushRef="#br0">248 1090 24575,'2'-50'0,"2"0"0,2 0 0,22-83 0,-16 84 0,25-65 0,-29 96 0,0 0 0,1 0 0,1 1 0,1 1 0,0 0 0,23-25 0,-24 29 0,-1-1 0,-1 0 0,0 0 0,-1-1 0,0 0 0,-1-1 0,-1 0 0,7-29 0,-4 18 0,18-43 0,-14 40 0,-9 21 0,-1 1 0,2-1 0,-1 1 0,1 0 0,0 0 0,0 0 0,1 1 0,9-11 0,-13 16 0,0 1 0,0-1 0,0 0 0,-1 1 0,1-1 0,0 0 0,1 1 0,-1-1 0,0 1 0,0 0 0,0-1 0,0 1 0,0 0 0,0 0 0,0 0 0,1 0 0,-1 0 0,0 0 0,0 0 0,0 0 0,0 0 0,0 0 0,2 1 0,-1 0 0,0 0 0,0 1 0,0-1 0,0 0 0,0 1 0,0-1 0,-1 1 0,1-1 0,-1 1 0,1 0 0,1 2 0,1 3 0,0 0 0,-1 0 0,1 1 0,-1-1 0,3 15 0,17 62 0,3 18 0,-23-73 0,-1 0 0,-2 50 0,0 25 0,0-103 0,0 1 0,0-1 0,0 1 0,0-1 0,0 1 0,1-1 0,-1 0 0,1 1 0,-1-1 0,1 1 0,-1-1 0,1 0 0,0 0 0,-1 1 0,1-1 0,0 0 0,0 0 0,1 2 0,5-8 0,-3-13 0,0-8 0,-2-1 0,0 1 0,-2-1 0,-1 1 0,-7-41 0,4 55 0,0 1 0,-1 0 0,-9-16 0,-7-17 0,8 13 0,-25-41 0,17 33 0,17 30 0,-1 0 0,-1 1 0,0-1 0,0 1 0,0 1 0,-1-1 0,0 1 0,-1 0 0,0 1 0,-12-9 0,12 10 0,1-1 0,0 0 0,1 0 0,-1 0 0,-7-10 0,10 11 0,-1-1 0,1 1 0,-1 0 0,-1 0 0,1 1 0,-1 0 0,1 0 0,-1 0 0,-1 0 0,-6-2 0,1 2 0,0 0 0,-1 2 0,1-1 0,-1 2 0,1 0 0,-1 0 0,1 1 0,-1 1 0,0 0 0,1 0 0,-1 1 0,1 1 0,-13 4 0,16-2 0,0 1 0,1 0 0,-1 0 0,-9 10 0,-11 7 0,9-9 0,1 1 0,0 1 0,1 0 0,1 1 0,-21 26 0,24-9-1365,10-16-5461</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47.942"/>
    </inkml:context>
    <inkml:brush xml:id="br0">
      <inkml:brushProperty name="width" value="0.05" units="cm"/>
      <inkml:brushProperty name="height" value="0.05" units="cm"/>
      <inkml:brushProperty name="color" value="#E71224"/>
    </inkml:brush>
  </inkml:definitions>
  <inkml:trace contextRef="#ctx0" brushRef="#br0">465 1 24575,'-4'5'0,"0"0"0,1 0 0,0 0 0,0 0 0,1 1 0,-1-1 0,-1 8 0,-4 6 0,-48 129 0,-19 40 0,8-35 0,52-117 0,11-25 0,-2 3 0,0 0 0,0-1 0,-1 1 0,-14 18 0,17-27 0,1 0 0,1 0 0,-1 0 0,0 0 0,1 0 0,0 0 0,1 1 0,-1-1 0,1 1 0,0 0 0,0-1 0,1 1 0,-1 0 0,2 6 0,-1-11 0,0-1 0,0 0 0,0 0 0,0 1 0,0-1 0,1 0 0,-1 0 0,0 0 0,0 1 0,0-1 0,1 0 0,-1 0 0,0 0 0,0 1 0,0-1 0,1 0 0,-1 0 0,0 0 0,0 0 0,1 0 0,-1 0 0,0 1 0,0-1 0,1 0 0,-1 0 0,0 0 0,1 0 0,-1 0 0,0 0 0,0 0 0,1 0 0,-1 0 0,0 0 0,0 0 0,1-1 0,-1 1 0,0 0 0,1 0 0,-1 0 0,0 0 0,0 0 0,0 0 0,1-1 0,-1 1 0,0 0 0,0 0 0,1 0 0,-1-1 0,0 1 0,0 0 0,16-13 0,-14 11 0,50-49 0,-39 37 0,0 0 0,1 1 0,1 0 0,23-16 0,-34 27 0,1-1 0,-1 1 0,0 0 0,1 0 0,-1 1 0,1-1 0,-1 1 0,1 0 0,0 0 0,-1 1 0,1-1 0,0 1 0,0 0 0,-1 1 0,1-1 0,0 1 0,-1 0 0,1 0 0,0 0 0,-1 0 0,1 1 0,-1 0 0,5 2 0,-5-1 0,0-1 0,0 1 0,0 0 0,0 1 0,0-1 0,-1 1 0,1-1 0,-1 1 0,0 0 0,0 0 0,0 0 0,-1 1 0,0-1 0,3 5 0,-5-7 0,1-1 0,-1 1 0,0 0 0,1-1 0,-1 1 0,0 0 0,0-1 0,0 1 0,0 0 0,0-1 0,0 1 0,-1 0 0,1-1 0,0 1 0,-1-1 0,1 1 0,-1-1 0,-1 3 0,1-3 0,-1 1 0,1 0 0,-1-1 0,1 1 0,-1-1 0,0 1 0,0-1 0,0 0 0,0 0 0,0 0 0,0 0 0,0 0 0,0 0 0,0 0 0,0-1 0,-5 1 0,-20 3 0,-1-2 0,1-1 0,-1-2 0,-39-4 0,47 1-4,0-1 0,0 0 0,1-1 0,0-1 0,0-1 0,1-1 0,-29-17 0,-17-9-1329,44 26-5493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0:36.654"/>
    </inkml:context>
    <inkml:brush xml:id="br0">
      <inkml:brushProperty name="width" value="0.1" units="cm"/>
      <inkml:brushProperty name="height" value="0.1" units="cm"/>
      <inkml:brushProperty name="color" value="#DA0C07"/>
      <inkml:brushProperty name="inkEffects" value="lava"/>
      <inkml:brushProperty name="anchorX" value="1923.56873"/>
      <inkml:brushProperty name="anchorY" value="-16224.45801"/>
      <inkml:brushProperty name="scaleFactor" value="0.5"/>
    </inkml:brush>
  </inkml:definitions>
  <inkml:trace contextRef="#ctx0" brushRef="#br0">1014 254 24575,'0'0'0,"0"-4"0,-10-2 0,-5-14 0,-15-4 0,-3-9 0,-12-2 0,-10-4 0,-7 6 0,-2 8 0,7 7 0,3 8 0,7 5 0,3 3 0,5 2 0,1 2 0,2-1 0,4 1 0,2-1 0,3 0 0,1-1 0,2 0 0,-1 5 0,1 0 0,0 5 0,0-1 0,0 4 0,-1 8 0,6 3 0,-1-2 0,5 1 0,5-1 0,-2 1 0,3 0 0,3 1 0,1 5 0,3 0 0,1 1 0,1-1 0,5-6 0,10-1 0,6-6 0,3-5 0,3-5 0,5-2 0,6-3 0,3-1 0,0-1 0,-3 0 0,-4 0 0,2 0 0,-3 1 0,3 0 0,-2-1 0,3 1 0,-2 0 0,3-4 0,-2-1 0,-2 0 0,-4 0 0,-6-2 0,-3 0 0,-1 1 0,1 1 0,0 7 0,1 1 0,2 1 0,-1 0 0,2-1 0,-1-5 0,1-2 0,0 0 0,0 0 0,-5 6 0,-10 1 0,-6 5 0,-3 6 0,-8 3 0,0 5 0,-6-4 0,2 2 0,2 0 0,2 2 0,2 0 0,3 2 0,1 0 0,0 0 0,2 1 0,-1 0 0,1 0 0,-1 0 0,0-1 0,0 1 0,1 0 0,-1-10 0,0-11 0,0-4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49.117"/>
    </inkml:context>
    <inkml:brush xml:id="br0">
      <inkml:brushProperty name="width" value="0.05" units="cm"/>
      <inkml:brushProperty name="height" value="0.05" units="cm"/>
      <inkml:brushProperty name="color" value="#E71224"/>
    </inkml:brush>
  </inkml:definitions>
  <inkml:trace contextRef="#ctx0" brushRef="#br0">178 0 24575,'-1'11'0,"-1"-1"0,-1 0 0,1 0 0,-2 0 0,1 0 0,-2 0 0,1-1 0,-11 17 0,-3 7 0,-5 12 0,12-24 0,0 1 0,-8 24 0,-27 82-1365,35-93-5461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50.694"/>
    </inkml:context>
    <inkml:brush xml:id="br0">
      <inkml:brushProperty name="width" value="0.05" units="cm"/>
      <inkml:brushProperty name="height" value="0.05" units="cm"/>
      <inkml:brushProperty name="color" value="#E71224"/>
    </inkml:brush>
  </inkml:definitions>
  <inkml:trace contextRef="#ctx0" brushRef="#br0">1 0 24575,'13'2'0,"1"0"0,-1 0 0,0 1 0,0 1 0,0 1 0,21 9 0,5 2 0,53 12 0,32 12 0,-109-34 0,-1 1 0,1 0 0,-1 1 0,-1 1 0,25 19 0,-26-18 0,1 0 0,23 12 0,-22-14 0,-1 0 0,19 17 0,-17-15 0,0 0 0,0-1 0,1-1 0,0 0 0,0-1 0,19 5 0,10 5 0,18 8-1365,-47-17-5461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52.854"/>
    </inkml:context>
    <inkml:brush xml:id="br0">
      <inkml:brushProperty name="width" value="0.05" units="cm"/>
      <inkml:brushProperty name="height" value="0.05" units="cm"/>
      <inkml:brushProperty name="color" value="#E71224"/>
    </inkml:brush>
  </inkml:definitions>
  <inkml:trace contextRef="#ctx0" brushRef="#br0">493 0 24575,'-111'274'0,"35"-95"0,-9 12 0,48-112 0,-49 147 0,64-173 0,17-45 0,1 0 0,1 0 0,0 1 0,0-1 0,0 1 0,-1 11 0,33-48 0,3-10 0,-19 22 0,0 1 0,0 0 0,2 0 0,31-23 0,-42 35 0,0 0 0,1 1 0,-1 0 0,0 0 0,1 0 0,-1 0 0,1 1 0,0 0 0,-1 0 0,1 0 0,0 0 0,0 1 0,0 0 0,0 0 0,-1 0 0,1 1 0,0-1 0,0 1 0,0 0 0,-1 1 0,1-1 0,-1 1 0,1 0 0,-1 0 0,0 0 0,5 4 0,-4-3 0,-1 0 0,0 1 0,0-1 0,0 1 0,0 0 0,-1 0 0,0 1 0,1-1 0,-2 1 0,1 0 0,0-1 0,-1 1 0,0 0 0,0 1 0,-1-1 0,2 6 0,-1 2 0,0-1 0,-1 1 0,0-1 0,-1 1 0,-3 23 0,3-33 0,-1 0 0,1 0 0,-1 0 0,0 0 0,0 0 0,0-1 0,0 1 0,-1 0 0,1-1 0,-1 1 0,1-1 0,-1 1 0,0-1 0,0 0 0,0 0 0,-3 3 0,0-2 0,0 0 0,0 0 0,0 0 0,0-1 0,0 0 0,0 0 0,0 0 0,-7 1 0,-9 0 0,0 0 0,0-2 0,-33-1 0,49 0 0,-6 0 0,0-1 0,0 0 0,1 0 0,-1-1 0,-12-4 0,18 4 0,0 0 0,0 0 0,0-1 0,1 0 0,-1 0 0,1 0 0,0 0 0,0 0 0,0-1 0,0 0 0,0 0 0,-4-7 0,6 8-124,-1-1 0,0 0 0,0 1 0,0 0 0,0 0 0,-1 0-1,1 0 1,-1 0 0,0 1 0,-6-4 0,-6 0-6702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54.916"/>
    </inkml:context>
    <inkml:brush xml:id="br0">
      <inkml:brushProperty name="width" value="0.05" units="cm"/>
      <inkml:brushProperty name="height" value="0.05" units="cm"/>
      <inkml:brushProperty name="color" value="#E71224"/>
    </inkml:brush>
  </inkml:definitions>
  <inkml:trace contextRef="#ctx0" brushRef="#br0">595 2222 24575,'8'-33'0,"20"-53"0,-6 23 0,178-674-849,-77 257 605,9 78 576,-95 299 286,-28 75-540,1-1-41,24-51 0,-29 71-38,0 1 0,0-1 1,1 1-1,0 0 0,1 1 0,0 0 0,0 0 0,0 0 0,15-10 0,-21 16 1,0 1 0,1-1 0,-1 0 0,0 0 0,1 1 0,-1-1 0,0 1 0,1-1 0,-1 1 0,0 0 0,1-1 0,-1 1 0,1 0 0,-1 0 0,1 0 0,-1 0 0,1 0 0,-1 0 0,1 1 0,-1-1 0,0 0 0,1 1 0,-1-1 0,1 1 0,-1 0 0,0-1 0,0 1 0,1 0 0,-1 0 0,0-1 0,0 1 0,0 0 0,0 0 0,0 1 0,2 1 0,1 3 0,0 0 0,-1 0 0,0 0 0,0 0 0,0 1 0,-1-1 0,2 10 0,22 109 0,9 135 0,-25-175 0,6 59 0,32 216 0,-48-359 0,0 0 0,0 0 0,0-1 0,0 1 0,0 0 0,0 0 0,0 0 0,1 0 0,-1 0 0,0 0 0,1-1 0,-1 1 0,0 0 0,1 0 0,-1-1 0,1 1 0,0 0 0,-1 0 0,2 0 0,4-12 0,2-31 0,-6 0 0,-2-1 0,-10-72 0,-26-84 0,17 100 0,11 66 0,-1 1 0,-2 0 0,0 0 0,-3 1 0,0 1 0,-2 0 0,-1 2 0,-2-1 0,-43-49 0,41 53 0,-1 2 0,-1 1 0,-2 0 0,0 2 0,-46-29 0,61 44 0,-82-46 0,80 45 0,0 2 0,0 0 0,-1 0 0,1 1 0,-1 1 0,-16-2 0,3 2 0,1 2 0,-1 1 0,0 1 0,1 1 0,0 1 0,-1 1 0,1 2 0,1 0 0,0 2 0,0 0 0,0 2 0,1 0 0,-32 23 0,17-7 0,2 1 0,-53 53 0,-55 75 0,46-46 0,95-107-73,-15 17-573,-32 27 0,34-36-6180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57.112"/>
    </inkml:context>
    <inkml:brush xml:id="br0">
      <inkml:brushProperty name="width" value="0.05" units="cm"/>
      <inkml:brushProperty name="height" value="0.05" units="cm"/>
      <inkml:brushProperty name="color" value="#E71224"/>
    </inkml:brush>
  </inkml:definitions>
  <inkml:trace contextRef="#ctx0" brushRef="#br0">611 638 24575,'-3'-1'0,"0"0"0,1 0 0,-1 0 0,0 0 0,1-1 0,-1 1 0,1-1 0,0 1 0,-1-1 0,-3-4 0,-9-6 0,-19-10 0,26 16 0,0 0 0,0 1 0,-1 0 0,0 1 0,1 0 0,-1 0 0,-1 1 0,1 0 0,-11-2 0,-1 3 0,0 0 0,0 2 0,1 1 0,-1 0 0,0 2 0,1 0 0,-1 1 0,1 1 0,-32 13 0,38-12 0,-1 0 0,1 1 0,0 1 0,1 0 0,-1 1 0,2 1 0,-1 0 0,1 0 0,1 1 0,0 1 0,1 0 0,0 1 0,-9 15 0,17-26 0,1 0 0,-1 0 0,1 0 0,0 0 0,0 1 0,0-1 0,1 0 0,-1 1 0,0-1 0,1 1 0,0-1 0,-1 1 0,1-1 0,0 1 0,0-1 0,0 1 0,1-1 0,-1 1 0,2 2 0,-1-3 0,0 0 0,0 0 0,0 0 0,1-1 0,-1 1 0,1 0 0,-1-1 0,1 1 0,0-1 0,-1 0 0,1 1 0,0-1 0,0 0 0,0 0 0,0 0 0,0 0 0,3 0 0,5 2 0,1-1 0,-1 0 0,1-1 0,-1 0 0,1-1 0,0 0 0,18-3 0,-4-2 0,-1 0 0,1-2 0,-1-1 0,0-2 0,42-21 0,105-77 0,-148 90 0,-1-1 0,0 0 0,-2-2 0,0-1 0,25-35 0,-11 6 0,46-88 0,-72 124 0,-1-1 0,0 0 0,-1-1 0,-1 1 0,-1-1 0,0 0 0,-1-1 0,-1 1 0,0 0 0,-1-1 0,-1 1 0,-3-21 0,3 36 0,0 0 0,0 0 0,0 0 0,-1 1 0,1-1 0,0 0 0,-1 0 0,1 1 0,-1-1 0,0 0 0,0 1 0,0-1 0,0 0 0,0 1 0,0-1 0,0 1 0,0 0 0,0-1 0,-1 1 0,1 0 0,0 0 0,-1 0 0,1 0 0,-1 0 0,0 0 0,1 0 0,-1 0 0,0 1 0,1-1 0,-1 0 0,0 1 0,0 0 0,1-1 0,-1 1 0,0 0 0,0 0 0,-3 0 0,1 1 0,0 0 0,1 0 0,-1 0 0,1 0 0,-1 1 0,1 0 0,-1-1 0,1 1 0,0 0 0,0 1 0,0-1 0,0 0 0,0 1 0,1 0 0,-1-1 0,1 1 0,0 0 0,-3 4 0,-5 12 0,1 0 0,0 1 0,2 0 0,-7 27 0,-13 90 0,17-81 0,-72 481 0,56 8 0,31-385-1365,-5-141-5461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7:59.044"/>
    </inkml:context>
    <inkml:brush xml:id="br0">
      <inkml:brushProperty name="width" value="0.05" units="cm"/>
      <inkml:brushProperty name="height" value="0.05" units="cm"/>
      <inkml:brushProperty name="color" value="#E71224"/>
    </inkml:brush>
  </inkml:definitions>
  <inkml:trace contextRef="#ctx0" brushRef="#br0">233 0 24575,'-3'30'0,"0"0"0,-3-1 0,0 0 0,-2 0 0,-1-1 0,-15 34 0,7-18 0,-15 63 0,12-19 0,-42 112 0,59-193-25,0-1-1,-1 1 0,0-1 1,-6 8-1,2-2-1211,-3 3-5589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8:00.683"/>
    </inkml:context>
    <inkml:brush xml:id="br0">
      <inkml:brushProperty name="width" value="0.05" units="cm"/>
      <inkml:brushProperty name="height" value="0.05" units="cm"/>
      <inkml:brushProperty name="color" value="#E71224"/>
    </inkml:brush>
  </inkml:definitions>
  <inkml:trace contextRef="#ctx0" brushRef="#br0">1007 338 24575,'-52'0'0,"-1"-3"0,1-2 0,0-2 0,0-3 0,-61-19 0,64 14 0,26 9 0,0-2 0,0 0 0,1-1 0,0-1 0,-25-16 0,34 18 0,-1 1 0,0 0 0,0 1 0,-22-7 0,20 8 0,1 0 0,-1-2 0,-25-14 0,-94-54 0,115 64-455,0 1 0,-28-9 0,27 12-6371</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8:03.273"/>
    </inkml:context>
    <inkml:brush xml:id="br0">
      <inkml:brushProperty name="width" value="0.05" units="cm"/>
      <inkml:brushProperty name="height" value="0.05" units="cm"/>
      <inkml:brushProperty name="color" value="#E71224"/>
    </inkml:brush>
  </inkml:definitions>
  <inkml:trace contextRef="#ctx0" brushRef="#br0">867 518 24575,'-1'-4'0,"0"-1"0,0 0 0,0 0 0,0 0 0,-1 1 0,0-1 0,0 0 0,0 1 0,-1 0 0,1-1 0,-1 1 0,-6-6 0,0 0 0,0 0 0,-1 0 0,-16-12 0,12 12 0,-1 2 0,0-1 0,0 2 0,-1 0 0,0 0 0,0 2 0,-27-6 0,5 4 0,0 1 0,-48 0 0,67 6 0,0 0 0,0 1 0,0 1 0,0 1 0,0 1 0,0 0 0,1 1 0,0 2 0,0-1 0,0 2 0,1 0 0,0 1 0,1 1 0,0 1 0,1 0 0,0 1 0,-22 22 0,31-27 0,-16 16 0,2 2 0,-29 42 0,44-58 0,0 0 0,1 0 0,0 0 0,0 1 0,1-1 0,0 1 0,1 0 0,0 0 0,1 0 0,0 0 0,0 1 0,1 13 0,1-21 0,-1-1 0,1 1 0,-1-1 0,1 1 0,0-1 0,0 0 0,0 0 0,0 1 0,0-1 0,1 0 0,-1 0 0,1 0 0,-1 0 0,1 0 0,0 0 0,-1-1 0,1 1 0,0-1 0,0 1 0,1-1 0,-1 0 0,0 1 0,0-1 0,0 0 0,1-1 0,-1 1 0,1 0 0,-1-1 0,5 1 0,8 1 0,0 0 0,0-1 0,28-3 0,-24 1 0,18-1 0,0-2 0,-1-2 0,1-2 0,-1-1 0,-1-1 0,0-2 0,-1-2 0,0-1 0,-1-1 0,41-28 0,-29 18 0,92-39 0,-111 53 0,0-1 0,-2-1 0,1-1 0,-2-1 0,0-1 0,35-35 0,106-134 0,-141 158 0,-15 19 0,-1-1 0,0 0 0,-1 0 0,11-23 0,-15 29 0,-1 0 0,1-1 0,-1 1 0,0-1 0,0 1 0,-1-1 0,1 0 0,-1 1 0,0-1 0,0 1 0,-1-1 0,1 0 0,-1 1 0,0-1 0,0 1 0,-3-6 0,3 8 0,0 0 0,0 0 0,0 1 0,0-1 0,0 0 0,-1 0 0,1 1 0,-1-1 0,1 1 0,-1 0 0,0-1 0,0 1 0,1 0 0,-1 0 0,0 0 0,0 0 0,0 0 0,0 0 0,0 1 0,0-1 0,-1 1 0,1-1 0,0 1 0,0 0 0,0 0 0,0 0 0,0 0 0,-1 0 0,1 1 0,0-1 0,0 1 0,0-1 0,0 1 0,-2 0 0,-7 3 0,1 0 0,0 0 0,0 1 0,1 0 0,-12 8 0,0 2 0,1 1 0,1 1 0,0 1 0,1 1 0,-16 22 0,-72 111 0,61-83 0,32-47 0,2 0 0,0 1 0,2 0 0,0 0 0,-7 32 0,6-19 0,-19 41 0,-10 26 0,25-62 0,-26 52 0,35-82-136,1 0-1,1 0 1,0 1-1,1-1 1,0 1-1,0 0 1,1 0-1,1-1 0,1 16 1,-1-6-6690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8:11.894"/>
    </inkml:context>
    <inkml:brush xml:id="br0">
      <inkml:brushProperty name="width" value="0.05" units="cm"/>
      <inkml:brushProperty name="height" value="0.05" units="cm"/>
      <inkml:brushProperty name="color" value="#E71224"/>
    </inkml:brush>
  </inkml:definitions>
  <inkml:trace contextRef="#ctx0" brushRef="#br0">752 1728 24575,'12'-251'0,"-2"70"0,17-111 0,0-62 0,-26 329 0,1 1 0,2-1 0,0 1 0,2 0 0,9-26 0,-9 30 0,-2-7 0,-3 17 0,1 1 0,-1-1 0,2 1 0,2-10 0,-4 18 0,-1 0 0,1 0 0,-1-1 0,1 1 0,0 0 0,-1 0 0,1 0 0,0-1 0,0 1 0,0 0 0,0 0 0,0 0 0,0 0 0,0 1 0,0-1 0,0 0 0,0 0 0,0 1 0,1-1 0,-1 0 0,0 1 0,1 0 0,-1-1 0,0 1 0,1 0 0,-1-1 0,0 1 0,1 0 0,-1 0 0,0 0 0,1 0 0,-1 0 0,2 1 0,-1 0 0,0 0 0,0 0 0,0 0 0,0 0 0,0 1 0,0-1 0,0 0 0,-1 1 0,1 0 0,0-1 0,-1 1 0,0 0 0,1 0 0,-1 0 0,2 3 0,18 40 0,-16-33 0,147 400 0,-80-203 0,-63-178 0,8 38 0,-21-129 0,2 15 0,-2-1 0,-2 0 0,-12-45 0,-67-161 0,73 226 0,0-1 0,-20-28 0,5 8 0,-84-120 0,74 116 0,-49-88 0,82 130 0,-1 0 0,0 0 0,-1 0 0,0 1 0,0-1 0,-10-8 0,11 13 0,1 0 0,-1 1 0,0 0 0,0 0 0,0 1 0,0-1 0,0 1 0,0 0 0,-1 0 0,1 1 0,-1 0 0,-10-1 0,-3 0 0,-1 1 0,1 1 0,0 1 0,-1 1 0,1 0 0,0 2 0,1 0 0,-1 1 0,1 1 0,-32 14 0,25-7 0,-1 2 0,2 0 0,0 1 0,1 2 0,1 0 0,-30 32 0,-24 22 0,53-53 0,2 1 0,0 2 0,1 0 0,-21 30 0,27-32-1365,2-3-5461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8:14.269"/>
    </inkml:context>
    <inkml:brush xml:id="br0">
      <inkml:brushProperty name="width" value="0.05" units="cm"/>
      <inkml:brushProperty name="height" value="0.05" units="cm"/>
      <inkml:brushProperty name="color" value="#E71224"/>
    </inkml:brush>
  </inkml:definitions>
  <inkml:trace contextRef="#ctx0" brushRef="#br0">0 421 24575,'9'-2'0,"0"0"0,1-1 0,-1 1 0,-1-2 0,1 1 0,-1-1 0,1-1 0,-1 1 0,14-12 0,16-7 0,4 0 0,-1-1 0,63-50 0,-100 69 0,1 1 0,-1-1 0,0 0 0,-1 0 0,1-1 0,-1 1 0,0-1 0,0 1 0,-1-1 0,0 0 0,0 0 0,0 0 0,-1 0 0,1-1 0,-2 1 0,1 0 0,-1-1 0,0 1 0,0 0 0,0-1 0,-3-8 0,3 11 0,-1-1 0,0 1 0,0-1 0,0 1 0,-1 0 0,1-1 0,-1 1 0,0 0 0,-1 0 0,1 0 0,-1 0 0,1 0 0,-1 1 0,0-1 0,0 1 0,-1 0 0,1 0 0,-1 0 0,0 0 0,1 1 0,-1-1 0,0 1 0,0 0 0,-1 0 0,1 1 0,0-1 0,-1 1 0,1 0 0,-8-1 0,7 2 0,1 1 0,-1-1 0,1 1 0,-1 0 0,1 0 0,0 1 0,-1-1 0,1 1 0,0 0 0,0 0 0,0 1 0,1-1 0,-1 1 0,0 0 0,1-1 0,-6 8 0,-1 1 0,-1 1 0,2 0 0,-13 20 0,8-10 0,0 1 0,2 1 0,1 0 0,1 1 0,1 0 0,1 0 0,1 1 0,1 0 0,2 0 0,-2 28 0,6-21 0,-2 0 0,-1 0 0,-1-1 0,-16 56 0,19-84 0,0-1 0,0 1 0,0-1 0,0 1 0,1 0 0,0-1 0,-1 1 0,1 0 0,0-1 0,1 1 0,-1 0 0,1-1 0,0 1 0,0-1 0,0 1 0,0-1 0,0 1 0,1-1 0,3 6 0,-2-5 0,0-1 0,0 0 0,1 1 0,-1-1 0,1-1 0,0 1 0,0 0 0,0-1 0,0 0 0,0 0 0,0 0 0,0 0 0,1-1 0,-1 0 0,8 2 0,16 0 0,1 0 0,0-2 0,45-4 0,-6 0 0,-47 2 0,0-2 0,0 0 0,0-1 0,0-1 0,22-8 0,-29 6 0,0 0 0,0-1 0,23-18 0,8-5 0,-26 19-1365,-4 1-5461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0:39.023"/>
    </inkml:context>
    <inkml:brush xml:id="br0">
      <inkml:brushProperty name="width" value="0.1" units="cm"/>
      <inkml:brushProperty name="height" value="0.1" units="cm"/>
      <inkml:brushProperty name="color" value="#DA0C07"/>
      <inkml:brushProperty name="inkEffects" value="lava"/>
      <inkml:brushProperty name="anchorX" value="3012.88086"/>
      <inkml:brushProperty name="anchorY" value="-15771.14063"/>
      <inkml:brushProperty name="scaleFactor" value="0.5"/>
    </inkml:brush>
  </inkml:definitions>
  <inkml:trace contextRef="#ctx0" brushRef="#br0">1 1 24575,'0'0'0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8:15.782"/>
    </inkml:context>
    <inkml:brush xml:id="br0">
      <inkml:brushProperty name="width" value="0.05" units="cm"/>
      <inkml:brushProperty name="height" value="0.05" units="cm"/>
      <inkml:brushProperty name="color" value="#E71224"/>
    </inkml:brush>
  </inkml:definitions>
  <inkml:trace contextRef="#ctx0" brushRef="#br0">134 1 24575,'-1'106'0,"-5"-1"0,-31 169 0,9-177 0,0 0 0,25-78 0,-5 15 0,2 1 0,-2 63 0,4-54-1365,-1-28-5461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8:17.436"/>
    </inkml:context>
    <inkml:brush xml:id="br0">
      <inkml:brushProperty name="width" value="0.05" units="cm"/>
      <inkml:brushProperty name="height" value="0.05" units="cm"/>
      <inkml:brushProperty name="color" value="#E71224"/>
    </inkml:brush>
  </inkml:definitions>
  <inkml:trace contextRef="#ctx0" brushRef="#br0">1008 171 24575,'-205'-12'0,"-12"-1"0,199 14 0,1-2 0,-1 0 0,1-1 0,0 0 0,-1-2 0,1 0 0,1 0 0,-1-2 0,-24-11 0,21 8 0,-1 2 0,0 0 0,-28-5 0,26 7 0,-1-1 0,-33-14 0,32 11-341,-1 1 0,0 1-1,-50-6 1,55 10-6485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8:21.779"/>
    </inkml:context>
    <inkml:brush xml:id="br0">
      <inkml:brushProperty name="width" value="0.05" units="cm"/>
      <inkml:brushProperty name="height" value="0.05" units="cm"/>
      <inkml:brushProperty name="color" value="#E71224"/>
    </inkml:brush>
  </inkml:definitions>
  <inkml:trace contextRef="#ctx0" brushRef="#br0">394 81 24575,'5'-1'0,"0"0"0,0-1 0,0 1 0,-1-1 0,1 0 0,0 0 0,-1-1 0,1 1 0,-1-1 0,0 0 0,0 0 0,6-6 0,27-16 0,-23 20 0,0 1 0,1 0 0,-1 1 0,1 1 0,0 0 0,0 1 0,-1 1 0,1 0 0,24 4 0,-37-4 0,1 1 0,0 0 0,-1 0 0,1 0 0,0 0 0,-1 0 0,1 0 0,-1 1 0,0-1 0,1 1 0,-1-1 0,0 1 0,0 0 0,0 0 0,0 0 0,0 0 0,0 1 0,-1-1 0,1 0 0,-1 1 0,0-1 0,0 1 0,1-1 0,0 6 0,2 6 0,-1 0 0,0 0 0,1 24 0,-2-20 0,0 0 0,0-1 0,-1 0 0,-1 1 0,-1-1 0,-1 0 0,0 0 0,-1 0 0,-1 0 0,0 0 0,-1 0 0,-1-1 0,-1 0 0,0 0 0,-1-1 0,-1 0 0,-17 23 0,-241 316 0,13-25 0,143-195 0,110-133 0,1 0 0,0 0 0,-1 0 0,1-1 0,-1 1 0,1 0 0,-1-1 0,0 1 0,1 0 0,-1-1 0,0 1 0,1-1 0,-1 1 0,0-1 0,0 1 0,1-1 0,-1 0 0,0 1 0,0-1 0,0 0 0,1 1 0,-1-1 0,0 0 0,-2 0 0,3-1 0,-1 0 0,1 1 0,0-1 0,-1 0 0,1 0 0,0 0 0,-1 0 0,1 0 0,0 0 0,0 1 0,0-1 0,0 0 0,0 0 0,0 0 0,0 0 0,0 0 0,1-2 0,10-48 0,-7 39 0,1-1 0,0 1 0,1 0 0,0 1 0,10-14 0,-11 18 0,0 1 0,0 0 0,1 0 0,0 0 0,0 0 0,0 1 0,1 0 0,-1 0 0,14-6 0,4-1 0,-13 6 0,0 1 0,0 0 0,0 1 0,15-4 0,-24 7 0,1 1 0,-1-1 0,1 1 0,-1 0 0,1 0 0,-1 0 0,1 0 0,-1 0 0,1 0 0,-1 1 0,1-1 0,-1 1 0,1 0 0,-1 0 0,0 0 0,1 0 0,-1 0 0,0 0 0,0 1 0,0-1 0,0 1 0,0 0 0,0-1 0,0 1 0,2 2 0,4 8 0,-1 1 0,0 0 0,0 0 0,-2 0 0,1 1 0,-2 0 0,0-1 0,4 26 0,11 32 0,-11-49 0,2 0 0,1 0 0,25 37 0,0-2 0,-34-54 0,0 0 0,0 0 0,1 0 0,0 0 0,-1 0 0,1-1 0,0 1 0,0-1 0,0 0 0,1 0 0,-1 0 0,0 0 0,1 0 0,-1-1 0,1 1 0,0-1 0,0 0 0,-1 0 0,5 0 0,9 1 0,-1-1 0,1-1 0,20-2 0,-8 0 0,-20 2 0,0-1 0,0 0 0,0-1 0,0 1 0,0-2 0,-1 0 0,1 0 0,0 0 0,-1-1 0,0 0 0,9-7 0,-1-1 0,-1 0 0,0-2 0,-1 1 0,14-19 0,90-80 0,-110 104 0,-1 0 0,1-1 0,-2 0 0,1 0 0,-1-1 0,-1 1 0,0-2 0,0 1 0,-1 0 0,0-1 0,-1 0 0,0 1 0,-1-1 0,0-1 0,0 1 0,-1-19 0,-1 21 0,0 1 0,0-1 0,-1 1 0,0 0 0,0-1 0,-1 1 0,-1 0 0,1 0 0,-1 0 0,0 0 0,-1 1 0,0-1 0,0 1 0,0 0 0,-1 0 0,0 0 0,-1 1 0,0 0 0,0 0 0,-9-7 0,7 5 0,0 2 0,-1-1 0,1 1 0,-1 0 0,-1 1 0,1 0 0,-20-7 0,25 11 0,1 0 0,-1 0 0,0 1 0,0-1 0,1 1 0,-1 0 0,0 0 0,0 0 0,0 1 0,1-1 0,-1 1 0,0 0 0,1 0 0,-1 0 0,1 1 0,-1-1 0,1 1 0,-1 0 0,1 0 0,0 0 0,0 0 0,0 0 0,0 1 0,1-1 0,-5 6 0,-10 15 0,0 1 0,2 0 0,1 1 0,-20 52 0,28-62 0,2 0 0,0 0 0,1 1 0,0 0 0,1 0 0,1-1 0,2 30 0,0-24 0,1 1 0,2-1 0,0 1 0,1-1 0,9 22 0,-11-33 0,2 0 0,0 0 0,0-1 0,0 0 0,1 0 0,1 0 0,0-1 0,0 0 0,0 0 0,1-1 0,0 0 0,0 0 0,1-1 0,0 0 0,0 0 0,1-1 0,-1 0 0,1-1 0,0 0 0,0-1 0,0 0 0,1 0 0,-1-1 0,1-1 0,14 1 0,53 9 0,-59-7 0,1 0 0,36 0 0,-50-4 0,0-1 0,0 1 0,0-1 0,1 0 0,-1-1 0,0 1 0,0-1 0,-1-1 0,1 1 0,0-1 0,-1 0 0,0 0 0,7-5 0,42-32 0,-27 21 0,0-2 0,42-42 0,-50 44-76,-11 11-182,-1 0 0,1-1 0,-2 0 1,12-17-1,-9 7-6568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0:49.687"/>
    </inkml:context>
    <inkml:brush xml:id="br0">
      <inkml:brushProperty name="width" value="0.1" units="cm"/>
      <inkml:brushProperty name="height" value="0.1" units="cm"/>
      <inkml:brushProperty name="color" value="#DA0C07"/>
      <inkml:brushProperty name="inkEffects" value="lava"/>
      <inkml:brushProperty name="anchorX" value="4223.97852"/>
      <inkml:brushProperty name="anchorY" value="-15789.54102"/>
      <inkml:brushProperty name="scaleFactor" value="0.5"/>
    </inkml:brush>
  </inkml:definitions>
  <inkml:trace contextRef="#ctx0" brushRef="#br0">271 352 24575,'0'0'0,"-5"0"0,-5 0 0,-5 0 0,-4 0 0,-4 5 0,-1 5 0,-1 5 0,-1 9 0,1 8 0,-1-2 0,6-1 0,5-1 0,5-2 0,-1-5 0,3-2 0,3 1 0,1 0 0,7-3 0,6-5 0,6-3 0,5-4 0,3-3 0,1-1 0,2-7 0,-1-4 0,1-6 0,0-9 0,-1-8 0,-4-2 0,-7 0 0,-4 3 0,-4 1 0,-4 3 0,3 6 0,0 2 0,4 0 0,-1-1 0,-1 0 0,-2-1 0,-1-1 0,3 4 0,-1-1 0,0 1 0,-2-2 0,-1-1 0,-2-1 0,0-1 0,-1 0 0,0-1 0,0 0 0,0 1 0,-6 4 0,-4 10 0,0 10 0,0 14 0,3 8 0,2 5 0,2 2 0,-3 0 0,0-1 0,1 0 0,-3-1 0,0-2 0,2 1 0,1-2 0,1 6 0,3 0 0,0 4 0,1 0 0,-5-2 0,0 4 0,1 2 0,0-1 0,1 3 0,1-2 0,1-4 0,-4-2 0,0-4 0,0-1 0,1 3 0,1 0 0,-4-6 0,1-1 0,1-1 0,0 0 0,2 1 0,2 0 0,0 0 0,0 2 0,1-1 0,6-14 0,-1-11 0,1-14 0,-2-8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0:54.136"/>
    </inkml:context>
    <inkml:brush xml:id="br0">
      <inkml:brushProperty name="width" value="0.1" units="cm"/>
      <inkml:brushProperty name="height" value="0.1" units="cm"/>
      <inkml:brushProperty name="color" value="#DA0C07"/>
      <inkml:brushProperty name="inkEffects" value="lava"/>
      <inkml:brushProperty name="anchorX" value="5316.00146"/>
      <inkml:brushProperty name="anchorY" value="-15389.22949"/>
      <inkml:brushProperty name="scaleFactor" value="0.5"/>
    </inkml:brush>
  </inkml:definitions>
  <inkml:trace contextRef="#ctx0" brushRef="#br0">546 53 24575,'0'0'0,"-5"0"0,-5 0 0,-1-5 0,-3-1 0,2-4 0,-3 1 0,-2 1 0,-3 2 0,-1 2 0,-2 1 0,-7 2 0,1 1 0,-1 0 0,5 5 0,2 1 0,1-1 0,0 0 0,5 3 0,4 4 0,5 4 0,8-1 0,8 2 0,1 2 0,6-3 0,3-4 0,-2 2 0,2-4 0,1-3 0,2 3 0,1-2 0,2-1 0,0-2 0,1-3 0,-1 0 0,1-2 0,0 0 0,0 0 0,0 0 0,0-1 0,-5 6 0,-1 0 0,1 0 0,-5 4 0,-3 4 0,-9-1 0,-4 3 0,-7-3 0,-6-2 0,1 2 0,-4 2 0,-2 4 0,-2 2 0,3 2 0,-1-3 0,5 0 0,-2-4 0,4 1 0,-2 1 0,3 2 0,3 2 0,-3-3 0,-2 1 0,1 0 0,-3 1 0,3 7 0,-2-3 0,2 0 0,-2-1 0,3 1 0,-3 0 0,-1 0 0,-4 5 0,-2-4 0,-2-1 0,4 0 0,4-1 0,0-4 0,-1 0 0,-2-5 0,3 1 0,-2-3 0,-1-4 0,3-7 0,3-8 0,-1-7 0,3-5 0,-2-3 0,2-3 0,2-1 0,2 0 0,3-5 0,1 0 0,2 1 0,0 1 0,0 1 0,1 1 0,-1 1 0,5 6 0,1 1 0,-1-1 0,4 5 0,-1-1 0,4-2 0,-2-1 0,3 2 0,4 0 0,2 3 0,-3-1 0,2 3 0,1 3 0,-3-2 0,1 3 0,1-3 0,2 1 0,2 2 0,1-2 0,1 1 0,0 2 0,1 2 0,0 2 0,0 1 0,-5 7 0,0 0 0,-5 5 0,0 0 0,2-2 0,-4 4 0,3-3 0,-4 3 0,-2 4 0,1-3 0,-2 3 0,-2 2 0,2-3 0,-1 2 0,-1 1 0,-3 2 0,-1 2 0,-1 1 0,-2 1 0,0 0 0,0 1 0,0 0 0,-1 0 0,1-10 0,0-5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0:42.417"/>
    </inkml:context>
    <inkml:brush xml:id="br0">
      <inkml:brushProperty name="width" value="0.1" units="cm"/>
      <inkml:brushProperty name="height" value="0.1" units="cm"/>
      <inkml:brushProperty name="color" value="#DA0C07"/>
      <inkml:brushProperty name="inkEffects" value="lava"/>
      <inkml:brushProperty name="anchorX" value="1996.88074"/>
      <inkml:brushProperty name="anchorY" value="-16787.14063"/>
      <inkml:brushProperty name="scaleFactor" value="0.5"/>
    </inkml:brush>
  </inkml:definitions>
  <inkml:trace contextRef="#ctx0" brushRef="#br0">150 0 24575,'0'0'0,"-4"4"0,-2 7 0,1 4 0,-4-1 0,-4 3 0,2 2 0,0 2 0,4 2 0,-3 1 0,2 0 0,-4-4 0,3 0 0,1 0 0,-3-4 0,3 1 0,1 1 0,2 1 0,2 3 0,1 0 0,2 2 0,0 0 0,0 1 0,0 0 0,1 0 0,-1 0 0,0-10 0,0-10 0,0-11 0,0-7 0,5-2 0,5 2 0,0-3 0,-1-1 0,4 2 0,2-2 0,3 4 0,2 3 0,3 4 0,1 2 0,1 2 0,0 1 0,0 2 0,-4 4 0,-6 6 0,-5 5 0,-5 3 0,-7-1 0,-2 1 0,-2 1 0,-4-3 0,1 0 0,-4-3 0,-3-4 0,-3-4 0,-2-2 0,-3-2 0,0-2 0,-1 0 0,0-1 0,-1 0 0,1 1 0,5-1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08T17:40:44.944"/>
    </inkml:context>
    <inkml:brush xml:id="br0">
      <inkml:brushProperty name="width" value="0.1" units="cm"/>
      <inkml:brushProperty name="height" value="0.1" units="cm"/>
      <inkml:brushProperty name="color" value="#DA0C07"/>
      <inkml:brushProperty name="inkEffects" value="lava"/>
      <inkml:brushProperty name="anchorX" value="3156.98706"/>
      <inkml:brushProperty name="anchorY" value="-16313.29688"/>
      <inkml:brushProperty name="scaleFactor" value="0.5"/>
    </inkml:brush>
  </inkml:definitions>
  <inkml:trace contextRef="#ctx0" brushRef="#br0">416 101 24575,'0'0'0,"-4"-4"0,-6-2 0,-1-4 0,-3 1 0,-3 1 0,-3-3 0,3-3 0,-2 2 0,-1 2 0,-5 2 0,-3 3 0,0 3 0,0 1 0,0 1 0,6 5 0,2 0 0,-1 6 0,0 3 0,0 0 0,3 2 0,4 2 0,5 3 0,9-4 0,3 2 0,1 0 0,0 2 0,0 1 0,-1 1 0,4 1 0,-1 0 0,-1 1 0,4-5 0,0 0 0,-2 0 0,-2 0 0,3-3 0,-1 1 0,-1 1 0,3-4 0,-1 1 0,3-3 0,-1 2 0,-2 1 0,3-2 0,3-4 0,-2 3 0,3-3 0,2-2 0,3-3 0,2-2 0,1-2 0,-4 5 0,1-2 0,0 1 0,1-1 0,-4-2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9A3E1-D0AF-40CA-9CA4-BE00645EFE64}" type="datetimeFigureOut">
              <a:rPr lang="en-US" smtClean="0"/>
              <a:t>8/8/2023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B6876-1BF1-4B88-890A-0B4E46201506}" type="slidenum">
              <a:rPr lang="en-US" smtClean="0"/>
              <a:t>‹#›</a:t>
            </a:fld>
            <a:endParaRPr lang="en-US"/>
          </a:p>
        </p:txBody>
      </p:sp>
    </p:spTree>
    <p:extLst>
      <p:ext uri="{BB962C8B-B14F-4D97-AF65-F5344CB8AC3E}">
        <p14:creationId xmlns:p14="http://schemas.microsoft.com/office/powerpoint/2010/main" val="220649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1</a:t>
            </a:fld>
            <a:endParaRPr lang="en-US"/>
          </a:p>
        </p:txBody>
      </p:sp>
    </p:spTree>
    <p:extLst>
      <p:ext uri="{BB962C8B-B14F-4D97-AF65-F5344CB8AC3E}">
        <p14:creationId xmlns:p14="http://schemas.microsoft.com/office/powerpoint/2010/main" val="6308949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endParaRPr lang="en-US" sz="1200" b="1" i="1" kern="1200" dirty="0">
              <a:solidFill>
                <a:schemeClr val="tx1"/>
              </a:solidFill>
              <a:effectLst/>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10</a:t>
            </a:fld>
            <a:endParaRPr lang="en-US"/>
          </a:p>
        </p:txBody>
      </p:sp>
      <p:pic>
        <p:nvPicPr>
          <p:cNvPr id="2050" name="Picture 2" descr="http://i1.facenow.in/modules/emanager/ques/img/tmp_c559da2ba967eb8216010766939a658022c83161124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913313"/>
            <a:ext cx="3248025" cy="177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86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endParaRPr lang="en-US" sz="1200" b="1" i="1" kern="1200" dirty="0">
              <a:solidFill>
                <a:schemeClr val="tx1"/>
              </a:solidFill>
              <a:effectLst/>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11</a:t>
            </a:fld>
            <a:endParaRPr lang="en-US"/>
          </a:p>
        </p:txBody>
      </p:sp>
      <p:pic>
        <p:nvPicPr>
          <p:cNvPr id="1026" name="Picture 2" descr="http://i1.facenow.in/modules/emanager/ques/img/tmp_c559da2ba967eb8216010766939a658022c85511046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5105400"/>
            <a:ext cx="170497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7153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endParaRPr lang="en-US" sz="1200" b="1" i="1" kern="1200" dirty="0">
              <a:solidFill>
                <a:schemeClr val="tx1"/>
              </a:solidFill>
              <a:effectLst/>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12</a:t>
            </a:fld>
            <a:endParaRPr lang="en-US"/>
          </a:p>
        </p:txBody>
      </p:sp>
      <p:pic>
        <p:nvPicPr>
          <p:cNvPr id="2050" name="Picture 2" descr="http://i1.facenow.in/modules/emanager/ques/img/tmp_c559da2ba967eb8216010766939a658022c810096033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5105400"/>
            <a:ext cx="213360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31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13</a:t>
            </a:fld>
            <a:endParaRPr lang="en-US"/>
          </a:p>
        </p:txBody>
      </p:sp>
    </p:spTree>
    <p:extLst>
      <p:ext uri="{BB962C8B-B14F-4D97-AF65-F5344CB8AC3E}">
        <p14:creationId xmlns:p14="http://schemas.microsoft.com/office/powerpoint/2010/main" val="308579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endParaRPr lang="en-US" sz="1200" b="1" i="1" kern="1200" dirty="0">
              <a:solidFill>
                <a:schemeClr val="tx1"/>
              </a:solidFill>
              <a:effectLst/>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14</a:t>
            </a:fld>
            <a:endParaRPr lang="en-US"/>
          </a:p>
        </p:txBody>
      </p:sp>
      <p:pic>
        <p:nvPicPr>
          <p:cNvPr id="3074" name="Picture 2" descr="http://i1.facenow.in/modules/emanager/ques/img/tmp_c559da2ba967eb8216010766939a658022c8408185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5105400"/>
            <a:ext cx="1771650" cy="1895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17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endParaRPr lang="en-US" sz="1200" b="1" i="1" kern="1200" dirty="0">
              <a:solidFill>
                <a:schemeClr val="tx1"/>
              </a:solidFill>
              <a:effectLst/>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15</a:t>
            </a:fld>
            <a:endParaRPr lang="en-US"/>
          </a:p>
        </p:txBody>
      </p:sp>
      <p:pic>
        <p:nvPicPr>
          <p:cNvPr id="5122" name="Picture 2" descr="http://i1.facenow.in/modules/emanager/ques/img/tmp_c559da2ba967eb8216010766939a658022c823916098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8755" y="5381625"/>
            <a:ext cx="1990725"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10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endParaRPr lang="en-US" sz="1200" b="1" i="1" kern="1200" dirty="0">
              <a:solidFill>
                <a:schemeClr val="tx1"/>
              </a:solidFill>
              <a:effectLst/>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16</a:t>
            </a:fld>
            <a:endParaRPr lang="en-US"/>
          </a:p>
        </p:txBody>
      </p:sp>
      <p:pic>
        <p:nvPicPr>
          <p:cNvPr id="4098" name="Picture 2" descr="http://i1.facenow.in/modules/emanager/ques/img/tmp_c559da2ba967eb8216010766939a658022c819860803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5257800"/>
            <a:ext cx="3502025" cy="1464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640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endParaRPr lang="en-US" sz="1200" b="1" i="1" kern="1200" dirty="0">
              <a:solidFill>
                <a:schemeClr val="tx1"/>
              </a:solidFill>
              <a:effectLst/>
            </a:endParaRP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17</a:t>
            </a:fld>
            <a:endParaRPr lang="en-US"/>
          </a:p>
        </p:txBody>
      </p:sp>
      <p:pic>
        <p:nvPicPr>
          <p:cNvPr id="6146" name="Picture 2" descr="http://i1.facenow.in/modules/emanager/ques/img/tmp_c559da2ba967eb8216010766939a658022c813816449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4953000"/>
            <a:ext cx="1838325" cy="169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850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18</a:t>
            </a:fld>
            <a:endParaRPr lang="en-US"/>
          </a:p>
        </p:txBody>
      </p:sp>
    </p:spTree>
    <p:extLst>
      <p:ext uri="{BB962C8B-B14F-4D97-AF65-F5344CB8AC3E}">
        <p14:creationId xmlns:p14="http://schemas.microsoft.com/office/powerpoint/2010/main" val="752940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1" dirty="0"/>
          </a:p>
          <a:p>
            <a:r>
              <a:rPr lang="en-US" sz="1200" b="0" i="0" kern="1200" dirty="0">
                <a:solidFill>
                  <a:schemeClr val="tx1"/>
                </a:solidFill>
                <a:effectLst/>
                <a:latin typeface="+mn-lt"/>
                <a:ea typeface="+mn-ea"/>
                <a:cs typeface="+mn-cs"/>
              </a:rPr>
              <a:t>From the given information, it is clear that the required answer is b + d + f.</a:t>
            </a:r>
            <a:br>
              <a:rPr lang="en-US" dirty="0"/>
            </a:br>
            <a:r>
              <a:rPr lang="en-US" sz="1200" b="0" i="0" kern="1200" dirty="0">
                <a:solidFill>
                  <a:schemeClr val="tx1"/>
                </a:solidFill>
                <a:effectLst/>
                <a:latin typeface="+mn-lt"/>
                <a:ea typeface="+mn-ea"/>
                <a:cs typeface="+mn-cs"/>
              </a:rPr>
              <a:t>Summing the total number of Ice cream,  Cool drinks and cake consumers.</a:t>
            </a:r>
            <a:br>
              <a:rPr lang="en-US" dirty="0"/>
            </a:br>
            <a:r>
              <a:rPr lang="en-US" sz="1200" b="0" i="0" kern="1200" dirty="0">
                <a:solidFill>
                  <a:schemeClr val="tx1"/>
                </a:solidFill>
                <a:effectLst/>
                <a:latin typeface="+mn-lt"/>
                <a:ea typeface="+mn-ea"/>
                <a:cs typeface="+mn-cs"/>
              </a:rPr>
              <a:t>CD + IC + C - (</a:t>
            </a:r>
            <a:r>
              <a:rPr lang="en-US" sz="1200" b="0" i="0" kern="1200" dirty="0" err="1">
                <a:solidFill>
                  <a:schemeClr val="tx1"/>
                </a:solidFill>
                <a:effectLst/>
                <a:latin typeface="+mn-lt"/>
                <a:ea typeface="+mn-ea"/>
                <a:cs typeface="+mn-cs"/>
              </a:rPr>
              <a:t>b+e</a:t>
            </a:r>
            <a:r>
              <a:rPr lang="en-US" sz="1200" b="0" i="0" kern="1200" dirty="0">
                <a:solidFill>
                  <a:schemeClr val="tx1"/>
                </a:solidFill>
                <a:effectLst/>
                <a:latin typeface="+mn-lt"/>
                <a:ea typeface="+mn-ea"/>
                <a:cs typeface="+mn-cs"/>
              </a:rPr>
              <a:t>) - (d+ e) - (f +e) + e = 230</a:t>
            </a:r>
            <a:br>
              <a:rPr lang="en-US" dirty="0"/>
            </a:br>
            <a:r>
              <a:rPr lang="en-US" sz="1200" b="0" i="0" kern="1200" dirty="0">
                <a:solidFill>
                  <a:schemeClr val="tx1"/>
                </a:solidFill>
                <a:effectLst/>
                <a:latin typeface="+mn-lt"/>
                <a:ea typeface="+mn-ea"/>
                <a:cs typeface="+mn-cs"/>
              </a:rPr>
              <a:t>380 - b - d - f - 3e + e = 230b + d + f + 2e = 150  ----- (1)</a:t>
            </a:r>
          </a:p>
          <a:p>
            <a:r>
              <a:rPr lang="en-US" sz="1200" b="0" i="0" kern="1200" dirty="0">
                <a:solidFill>
                  <a:schemeClr val="tx1"/>
                </a:solidFill>
                <a:effectLst/>
                <a:latin typeface="+mn-lt"/>
                <a:ea typeface="+mn-ea"/>
                <a:cs typeface="+mn-cs"/>
              </a:rPr>
              <a:t>a + b + c + d + e + f + g = 230</a:t>
            </a:r>
          </a:p>
          <a:p>
            <a:r>
              <a:rPr lang="en-US" sz="1200" b="0" i="0" kern="1200" dirty="0">
                <a:solidFill>
                  <a:schemeClr val="tx1"/>
                </a:solidFill>
                <a:effectLst/>
                <a:latin typeface="+mn-lt"/>
                <a:ea typeface="+mn-ea"/>
                <a:cs typeface="+mn-cs"/>
              </a:rPr>
              <a:t>130 + b + f + d + e = 230</a:t>
            </a:r>
          </a:p>
          <a:p>
            <a:r>
              <a:rPr lang="en-US" sz="1200" b="0" i="0" kern="1200" dirty="0">
                <a:solidFill>
                  <a:schemeClr val="tx1"/>
                </a:solidFill>
                <a:effectLst/>
                <a:latin typeface="+mn-lt"/>
                <a:ea typeface="+mn-ea"/>
                <a:cs typeface="+mn-cs"/>
              </a:rPr>
              <a:t>b + f + d + e = 100 ------(2) </a:t>
            </a:r>
          </a:p>
          <a:p>
            <a:r>
              <a:rPr lang="en-US" sz="1200" b="0" i="0" kern="1200" dirty="0">
                <a:solidFill>
                  <a:schemeClr val="tx1"/>
                </a:solidFill>
                <a:effectLst/>
                <a:latin typeface="+mn-lt"/>
                <a:ea typeface="+mn-ea"/>
                <a:cs typeface="+mn-cs"/>
              </a:rPr>
              <a:t>(1) - (2)</a:t>
            </a:r>
          </a:p>
          <a:p>
            <a:r>
              <a:rPr lang="en-US" sz="1200" b="0" i="0" kern="1200" dirty="0">
                <a:solidFill>
                  <a:schemeClr val="tx1"/>
                </a:solidFill>
                <a:effectLst/>
                <a:latin typeface="+mn-lt"/>
                <a:ea typeface="+mn-ea"/>
                <a:cs typeface="+mn-cs"/>
              </a:rPr>
              <a:t>e = 50</a:t>
            </a:r>
          </a:p>
          <a:p>
            <a:r>
              <a:rPr lang="en-US" sz="1200" b="0" i="0" kern="1200" dirty="0" err="1">
                <a:solidFill>
                  <a:schemeClr val="tx1"/>
                </a:solidFill>
                <a:effectLst/>
                <a:latin typeface="+mn-lt"/>
                <a:ea typeface="+mn-ea"/>
                <a:cs typeface="+mn-cs"/>
              </a:rPr>
              <a:t>b+d+f</a:t>
            </a:r>
            <a:r>
              <a:rPr lang="en-US" sz="1200" b="0" i="0" kern="1200" dirty="0">
                <a:solidFill>
                  <a:schemeClr val="tx1"/>
                </a:solidFill>
                <a:effectLst/>
                <a:latin typeface="+mn-lt"/>
                <a:ea typeface="+mn-ea"/>
                <a:cs typeface="+mn-cs"/>
              </a:rPr>
              <a:t>=50.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1" dirty="0"/>
          </a:p>
        </p:txBody>
      </p:sp>
      <p:sp>
        <p:nvSpPr>
          <p:cNvPr id="4" name="Slide Number Placeholder 3"/>
          <p:cNvSpPr>
            <a:spLocks noGrp="1"/>
          </p:cNvSpPr>
          <p:nvPr>
            <p:ph type="sldNum" sz="quarter" idx="5"/>
          </p:nvPr>
        </p:nvSpPr>
        <p:spPr/>
        <p:txBody>
          <a:bodyPr/>
          <a:lstStyle/>
          <a:p>
            <a:fld id="{0AAB6876-1BF1-4B88-890A-0B4E46201506}" type="slidenum">
              <a:rPr lang="en-US" smtClean="0"/>
              <a:t>19</a:t>
            </a:fld>
            <a:endParaRPr lang="en-US"/>
          </a:p>
        </p:txBody>
      </p:sp>
      <p:pic>
        <p:nvPicPr>
          <p:cNvPr id="11268" name="Picture 4" descr="http://i1.facenow.in/modules/emanager/ques/img/tmp_faafda66202d2344160863057972460c04f513860607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6288" y="5943600"/>
            <a:ext cx="2967227"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746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latin typeface="Nunito Sans" panose="00000500000000000000" pitchFamily="2" charset="0"/>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a:t>
            </a:fld>
            <a:endParaRPr lang="en-US"/>
          </a:p>
        </p:txBody>
      </p:sp>
    </p:spTree>
    <p:extLst>
      <p:ext uri="{BB962C8B-B14F-4D97-AF65-F5344CB8AC3E}">
        <p14:creationId xmlns:p14="http://schemas.microsoft.com/office/powerpoint/2010/main" val="3277448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Answer: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1" dirty="0"/>
              <a:t>Image: View-&gt; Notes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From the given information, it is clear that the required answer is b + d + f.</a:t>
            </a:r>
            <a:br>
              <a:rPr lang="en-US" sz="1100" dirty="0"/>
            </a:br>
            <a:r>
              <a:rPr lang="en-US" sz="1100" b="0" i="0" kern="1200" dirty="0">
                <a:solidFill>
                  <a:schemeClr val="tx1"/>
                </a:solidFill>
                <a:effectLst/>
                <a:latin typeface="+mn-lt"/>
                <a:ea typeface="+mn-ea"/>
                <a:cs typeface="+mn-cs"/>
              </a:rPr>
              <a:t>Given:</a:t>
            </a:r>
            <a:br>
              <a:rPr lang="en-US" sz="1100" dirty="0"/>
            </a:br>
            <a:r>
              <a:rPr lang="en-US" sz="1100" b="0" i="0" kern="1200" dirty="0">
                <a:solidFill>
                  <a:schemeClr val="tx1"/>
                </a:solidFill>
                <a:effectLst/>
                <a:latin typeface="+mn-lt"/>
                <a:ea typeface="+mn-ea"/>
                <a:cs typeface="+mn-cs"/>
              </a:rPr>
              <a:t>a + c + g = 130 -----(x)</a:t>
            </a:r>
            <a:br>
              <a:rPr lang="en-US" sz="1100" dirty="0"/>
            </a:br>
            <a:r>
              <a:rPr lang="en-US" sz="1100" b="0" i="0" kern="1200" dirty="0">
                <a:solidFill>
                  <a:schemeClr val="tx1"/>
                </a:solidFill>
                <a:effectLst/>
                <a:latin typeface="+mn-lt"/>
                <a:ea typeface="+mn-ea"/>
                <a:cs typeface="+mn-cs"/>
              </a:rPr>
              <a:t>Summing up the number of people who consumed all three items:</a:t>
            </a:r>
            <a:br>
              <a:rPr lang="en-US" sz="1100" dirty="0"/>
            </a:br>
            <a:r>
              <a:rPr lang="en-US" sz="1100" b="0" i="0" kern="1200" dirty="0">
                <a:solidFill>
                  <a:schemeClr val="tx1"/>
                </a:solidFill>
                <a:effectLst/>
                <a:latin typeface="+mn-lt"/>
                <a:ea typeface="+mn-ea"/>
                <a:cs typeface="+mn-cs"/>
              </a:rPr>
              <a:t>a + 2b + c + 2d + 3e + 2f + g = 150 + 130 + 100</a:t>
            </a:r>
            <a:br>
              <a:rPr lang="en-US" sz="1100" dirty="0"/>
            </a:br>
            <a:r>
              <a:rPr lang="en-US" sz="1100" b="0" i="0" kern="1200" dirty="0">
                <a:solidFill>
                  <a:schemeClr val="tx1"/>
                </a:solidFill>
                <a:effectLst/>
                <a:latin typeface="+mn-lt"/>
                <a:ea typeface="+mn-ea"/>
                <a:cs typeface="+mn-cs"/>
              </a:rPr>
              <a:t>a + 2b + c + 2d + 3e + 2f + g = 380 -----(1)</a:t>
            </a:r>
            <a:br>
              <a:rPr lang="en-US" sz="1100" dirty="0"/>
            </a:br>
            <a:r>
              <a:rPr lang="en-US" sz="1100" b="0" i="0" kern="1200" dirty="0">
                <a:solidFill>
                  <a:schemeClr val="tx1"/>
                </a:solidFill>
                <a:effectLst/>
                <a:latin typeface="+mn-lt"/>
                <a:ea typeface="+mn-ea"/>
                <a:cs typeface="+mn-cs"/>
              </a:rPr>
              <a:t>a + b + c + d + e + f + g = 250 - 20</a:t>
            </a:r>
            <a:br>
              <a:rPr lang="en-US" sz="1100" dirty="0"/>
            </a:br>
            <a:r>
              <a:rPr lang="en-US" sz="1100" b="0" i="0" kern="1200" dirty="0">
                <a:solidFill>
                  <a:schemeClr val="tx1"/>
                </a:solidFill>
                <a:effectLst/>
                <a:latin typeface="+mn-lt"/>
                <a:ea typeface="+mn-ea"/>
                <a:cs typeface="+mn-cs"/>
              </a:rPr>
              <a:t>a + b + c + d + e + f + g = 230 -----(2)</a:t>
            </a:r>
            <a:br>
              <a:rPr lang="en-US" sz="1100" dirty="0"/>
            </a:br>
            <a:r>
              <a:rPr lang="en-US" sz="1100" b="0" i="0" kern="1200" dirty="0">
                <a:solidFill>
                  <a:schemeClr val="tx1"/>
                </a:solidFill>
                <a:effectLst/>
                <a:latin typeface="+mn-lt"/>
                <a:ea typeface="+mn-ea"/>
                <a:cs typeface="+mn-cs"/>
              </a:rPr>
              <a:t>Adding (x) to (1)</a:t>
            </a:r>
            <a:br>
              <a:rPr lang="en-US" sz="1100" dirty="0"/>
            </a:br>
            <a:r>
              <a:rPr lang="en-US" sz="1100" b="0" i="0" kern="1200" dirty="0">
                <a:solidFill>
                  <a:schemeClr val="tx1"/>
                </a:solidFill>
                <a:effectLst/>
                <a:latin typeface="+mn-lt"/>
                <a:ea typeface="+mn-ea"/>
                <a:cs typeface="+mn-cs"/>
              </a:rPr>
              <a:t>2a + 2b + 2c + 2d + 3e + 2f + 2g = 380 + 130</a:t>
            </a:r>
            <a:br>
              <a:rPr lang="en-US" sz="1100" dirty="0"/>
            </a:br>
            <a:r>
              <a:rPr lang="en-US" sz="1100" b="0" i="0" kern="1200" dirty="0">
                <a:solidFill>
                  <a:schemeClr val="tx1"/>
                </a:solidFill>
                <a:effectLst/>
                <a:latin typeface="+mn-lt"/>
                <a:ea typeface="+mn-ea"/>
                <a:cs typeface="+mn-cs"/>
              </a:rPr>
              <a:t>2a + 2b + 2c + 2d + 3e + 2f + 2g = 510 ----- (3)</a:t>
            </a:r>
            <a:br>
              <a:rPr lang="en-US" sz="1100" dirty="0"/>
            </a:br>
            <a:r>
              <a:rPr lang="en-US" sz="1100" b="0" i="0" kern="1200" dirty="0">
                <a:solidFill>
                  <a:schemeClr val="tx1"/>
                </a:solidFill>
                <a:effectLst/>
                <a:latin typeface="+mn-lt"/>
                <a:ea typeface="+mn-ea"/>
                <a:cs typeface="+mn-cs"/>
              </a:rPr>
              <a:t>Multiplying (2) by 2 and subtracting from (3)</a:t>
            </a:r>
            <a:br>
              <a:rPr lang="en-US" sz="1100" dirty="0"/>
            </a:br>
            <a:r>
              <a:rPr lang="en-US" sz="1100" b="0" i="0" kern="1200" dirty="0">
                <a:solidFill>
                  <a:schemeClr val="tx1"/>
                </a:solidFill>
                <a:effectLst/>
                <a:latin typeface="+mn-lt"/>
                <a:ea typeface="+mn-ea"/>
                <a:cs typeface="+mn-cs"/>
              </a:rPr>
              <a:t>e = 510 - 460</a:t>
            </a:r>
            <a:br>
              <a:rPr lang="en-US" sz="1100" dirty="0"/>
            </a:br>
            <a:r>
              <a:rPr lang="en-US" sz="1100" b="0" i="0" kern="1200" dirty="0">
                <a:solidFill>
                  <a:schemeClr val="tx1"/>
                </a:solidFill>
                <a:effectLst/>
                <a:latin typeface="+mn-lt"/>
                <a:ea typeface="+mn-ea"/>
                <a:cs typeface="+mn-cs"/>
              </a:rPr>
              <a:t>e = 50 ----- (4)</a:t>
            </a:r>
            <a:br>
              <a:rPr lang="en-US" sz="1100" dirty="0"/>
            </a:br>
            <a:r>
              <a:rPr lang="en-US" sz="1100" b="0" i="0" kern="1200" dirty="0">
                <a:solidFill>
                  <a:schemeClr val="tx1"/>
                </a:solidFill>
                <a:effectLst/>
                <a:latin typeface="+mn-lt"/>
                <a:ea typeface="+mn-ea"/>
                <a:cs typeface="+mn-cs"/>
              </a:rPr>
              <a:t>Substituting (x) and (4) in (2)</a:t>
            </a:r>
            <a:br>
              <a:rPr lang="en-US" sz="1100" dirty="0"/>
            </a:br>
            <a:r>
              <a:rPr lang="en-US" sz="1100" b="0" i="0" kern="1200" dirty="0">
                <a:solidFill>
                  <a:schemeClr val="tx1"/>
                </a:solidFill>
                <a:effectLst/>
                <a:latin typeface="+mn-lt"/>
                <a:ea typeface="+mn-ea"/>
                <a:cs typeface="+mn-cs"/>
              </a:rPr>
              <a:t>b + d + f + 130 + 50 = 230</a:t>
            </a:r>
            <a:br>
              <a:rPr lang="en-US" sz="1100" dirty="0"/>
            </a:br>
            <a:r>
              <a:rPr lang="en-US" sz="1100" b="0" i="0" kern="1200" dirty="0">
                <a:solidFill>
                  <a:schemeClr val="tx1"/>
                </a:solidFill>
                <a:effectLst/>
                <a:latin typeface="+mn-lt"/>
                <a:ea typeface="+mn-ea"/>
                <a:cs typeface="+mn-cs"/>
              </a:rPr>
              <a:t>b + d + f = 50</a:t>
            </a:r>
            <a:br>
              <a:rPr lang="en-US" sz="1100" dirty="0"/>
            </a:br>
            <a:r>
              <a:rPr lang="en-US" sz="1100" b="0" i="0" kern="1200" dirty="0">
                <a:solidFill>
                  <a:schemeClr val="tx1"/>
                </a:solidFill>
                <a:effectLst/>
                <a:latin typeface="+mn-lt"/>
                <a:ea typeface="+mn-ea"/>
                <a:cs typeface="+mn-cs"/>
              </a:rPr>
              <a:t>The question mentions that b = 30</a:t>
            </a:r>
            <a:br>
              <a:rPr lang="en-US" sz="1100" dirty="0"/>
            </a:br>
            <a:r>
              <a:rPr lang="en-US" sz="1100" b="0" i="0" kern="1200" dirty="0">
                <a:solidFill>
                  <a:schemeClr val="tx1"/>
                </a:solidFill>
                <a:effectLst/>
                <a:latin typeface="+mn-lt"/>
                <a:ea typeface="+mn-ea"/>
                <a:cs typeface="+mn-cs"/>
              </a:rPr>
              <a:t>Substituting in (5),</a:t>
            </a:r>
            <a:br>
              <a:rPr lang="en-US" sz="1100" dirty="0"/>
            </a:br>
            <a:r>
              <a:rPr lang="en-US" sz="1100" b="0" i="0" kern="1200" dirty="0">
                <a:solidFill>
                  <a:schemeClr val="tx1"/>
                </a:solidFill>
                <a:effectLst/>
                <a:latin typeface="+mn-lt"/>
                <a:ea typeface="+mn-ea"/>
                <a:cs typeface="+mn-cs"/>
              </a:rPr>
              <a:t>d + f = 20</a:t>
            </a:r>
            <a:br>
              <a:rPr lang="en-US" sz="1100" dirty="0"/>
            </a:br>
            <a:r>
              <a:rPr lang="en-US" sz="1100" b="0" i="0" kern="1200" dirty="0">
                <a:solidFill>
                  <a:schemeClr val="tx1"/>
                </a:solidFill>
                <a:effectLst/>
                <a:latin typeface="+mn-lt"/>
                <a:ea typeface="+mn-ea"/>
                <a:cs typeface="+mn-cs"/>
              </a:rPr>
              <a:t>Also, d + e + f + g = 100</a:t>
            </a:r>
            <a:br>
              <a:rPr lang="en-US" sz="1100" dirty="0"/>
            </a:br>
            <a:r>
              <a:rPr lang="en-US" sz="1100" b="0" i="0" kern="1200" dirty="0">
                <a:solidFill>
                  <a:schemeClr val="tx1"/>
                </a:solidFill>
                <a:effectLst/>
                <a:latin typeface="+mn-lt"/>
                <a:ea typeface="+mn-ea"/>
                <a:cs typeface="+mn-cs"/>
              </a:rPr>
              <a:t>20 + 50 + g = 100</a:t>
            </a:r>
            <a:br>
              <a:rPr lang="en-US" sz="1100" dirty="0"/>
            </a:br>
            <a:r>
              <a:rPr lang="en-US" sz="1100" b="0" i="0" kern="1200" dirty="0">
                <a:solidFill>
                  <a:schemeClr val="tx1"/>
                </a:solidFill>
                <a:effectLst/>
                <a:latin typeface="+mn-lt"/>
                <a:ea typeface="+mn-ea"/>
                <a:cs typeface="+mn-cs"/>
              </a:rPr>
              <a:t>g = 30</a:t>
            </a:r>
            <a:br>
              <a:rPr lang="en-US" sz="1100" dirty="0"/>
            </a:br>
            <a:r>
              <a:rPr lang="en-US" sz="1100" b="0" i="0" kern="1200" dirty="0">
                <a:solidFill>
                  <a:schemeClr val="tx1"/>
                </a:solidFill>
                <a:effectLst/>
                <a:latin typeface="+mn-lt"/>
                <a:ea typeface="+mn-ea"/>
                <a:cs typeface="+mn-cs"/>
              </a:rPr>
              <a:t>Therefore, 30 people had only cake.</a:t>
            </a:r>
            <a:endParaRPr lang="en-US" sz="1100" b="1" i="1" dirty="0"/>
          </a:p>
        </p:txBody>
      </p:sp>
      <p:sp>
        <p:nvSpPr>
          <p:cNvPr id="4" name="Slide Number Placeholder 3"/>
          <p:cNvSpPr>
            <a:spLocks noGrp="1"/>
          </p:cNvSpPr>
          <p:nvPr>
            <p:ph type="sldNum" sz="quarter" idx="5"/>
          </p:nvPr>
        </p:nvSpPr>
        <p:spPr/>
        <p:txBody>
          <a:bodyPr/>
          <a:lstStyle/>
          <a:p>
            <a:fld id="{0AAB6876-1BF1-4B88-890A-0B4E46201506}" type="slidenum">
              <a:rPr lang="en-US" smtClean="0"/>
              <a:t>20</a:t>
            </a:fld>
            <a:endParaRPr lang="en-US"/>
          </a:p>
        </p:txBody>
      </p:sp>
      <p:pic>
        <p:nvPicPr>
          <p:cNvPr id="13316" name="Picture 4" descr="http://i1.facenow.in/modules/emanager/ques/img/tmp_faafda66202d2344160863057972460c04f5196980170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5827713"/>
            <a:ext cx="337185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13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were initially 100 people who had only one item.</a:t>
            </a:r>
            <a:br>
              <a:rPr lang="en-US" dirty="0"/>
            </a:br>
            <a:r>
              <a:rPr lang="en-US" sz="1200" b="0" i="0" kern="1200" dirty="0">
                <a:solidFill>
                  <a:schemeClr val="tx1"/>
                </a:solidFill>
                <a:effectLst/>
                <a:latin typeface="+mn-lt"/>
                <a:ea typeface="+mn-ea"/>
                <a:cs typeface="+mn-cs"/>
              </a:rPr>
              <a:t>a + c + g = 130 -----(x)</a:t>
            </a:r>
            <a:br>
              <a:rPr lang="en-US" dirty="0"/>
            </a:br>
            <a:r>
              <a:rPr lang="en-US" sz="1200" b="0" i="0" kern="1200" dirty="0">
                <a:solidFill>
                  <a:schemeClr val="tx1"/>
                </a:solidFill>
                <a:effectLst/>
                <a:latin typeface="+mn-lt"/>
                <a:ea typeface="+mn-ea"/>
                <a:cs typeface="+mn-cs"/>
              </a:rPr>
              <a:t>15 out of these consumed one more item and hence, the number of people who consumed only one item becomes 115.</a:t>
            </a:r>
            <a:br>
              <a:rPr lang="en-US" dirty="0"/>
            </a:br>
            <a:r>
              <a:rPr lang="en-US" sz="1200" b="0" i="0" kern="1200" dirty="0">
                <a:solidFill>
                  <a:schemeClr val="tx1"/>
                </a:solidFill>
                <a:effectLst/>
                <a:latin typeface="+mn-lt"/>
                <a:ea typeface="+mn-ea"/>
                <a:cs typeface="+mn-cs"/>
              </a:rPr>
              <a:t>Then,</a:t>
            </a:r>
            <a:br>
              <a:rPr lang="en-US" dirty="0"/>
            </a:br>
            <a:r>
              <a:rPr lang="en-US" sz="1200" b="0" i="0" kern="1200" dirty="0">
                <a:solidFill>
                  <a:schemeClr val="tx1"/>
                </a:solidFill>
                <a:effectLst/>
                <a:latin typeface="+mn-lt"/>
                <a:ea typeface="+mn-ea"/>
                <a:cs typeface="+mn-cs"/>
              </a:rPr>
              <a:t>No. of people who consumed at least two out of three items = Total number of people - No. of people who consumed </a:t>
            </a:r>
            <a:r>
              <a:rPr lang="en-US" sz="1200" b="0" i="0" kern="1200" dirty="0" err="1">
                <a:solidFill>
                  <a:schemeClr val="tx1"/>
                </a:solidFill>
                <a:effectLst/>
                <a:latin typeface="+mn-lt"/>
                <a:ea typeface="+mn-ea"/>
                <a:cs typeface="+mn-cs"/>
              </a:rPr>
              <a:t>upto</a:t>
            </a:r>
            <a:r>
              <a:rPr lang="en-US" sz="1200" b="0" i="0" kern="1200" dirty="0">
                <a:solidFill>
                  <a:schemeClr val="tx1"/>
                </a:solidFill>
                <a:effectLst/>
                <a:latin typeface="+mn-lt"/>
                <a:ea typeface="+mn-ea"/>
                <a:cs typeface="+mn-cs"/>
              </a:rPr>
              <a:t> 1 item.</a:t>
            </a:r>
            <a:br>
              <a:rPr lang="en-US" dirty="0"/>
            </a:br>
            <a:r>
              <a:rPr lang="en-US" sz="1200" b="0" i="0" kern="1200" dirty="0">
                <a:solidFill>
                  <a:schemeClr val="tx1"/>
                </a:solidFill>
                <a:effectLst/>
                <a:latin typeface="+mn-lt"/>
                <a:ea typeface="+mn-ea"/>
                <a:cs typeface="+mn-cs"/>
              </a:rPr>
              <a:t>= 250 - (115 + 10)</a:t>
            </a:r>
            <a:br>
              <a:rPr lang="en-US" dirty="0"/>
            </a:br>
            <a:r>
              <a:rPr lang="en-US" sz="1200" b="0" i="0" kern="1200" dirty="0">
                <a:solidFill>
                  <a:schemeClr val="tx1"/>
                </a:solidFill>
                <a:effectLst/>
                <a:latin typeface="+mn-lt"/>
                <a:ea typeface="+mn-ea"/>
                <a:cs typeface="+mn-cs"/>
              </a:rPr>
              <a:t>= 125</a:t>
            </a:r>
            <a:br>
              <a:rPr lang="en-US" dirty="0"/>
            </a:br>
            <a:r>
              <a:rPr lang="en-US" sz="1200" b="0" i="0" kern="1200" dirty="0">
                <a:solidFill>
                  <a:schemeClr val="tx1"/>
                </a:solidFill>
                <a:effectLst/>
                <a:latin typeface="+mn-lt"/>
                <a:ea typeface="+mn-ea"/>
                <a:cs typeface="+mn-cs"/>
              </a:rPr>
              <a:t>Hence, there are 125 people who have consumed at least two out of three items.</a:t>
            </a:r>
            <a:endParaRPr lang="en-US" b="1" i="1" dirty="0"/>
          </a:p>
        </p:txBody>
      </p:sp>
      <p:sp>
        <p:nvSpPr>
          <p:cNvPr id="4" name="Slide Number Placeholder 3"/>
          <p:cNvSpPr>
            <a:spLocks noGrp="1"/>
          </p:cNvSpPr>
          <p:nvPr>
            <p:ph type="sldNum" sz="quarter" idx="5"/>
          </p:nvPr>
        </p:nvSpPr>
        <p:spPr/>
        <p:txBody>
          <a:bodyPr/>
          <a:lstStyle/>
          <a:p>
            <a:fld id="{0AAB6876-1BF1-4B88-890A-0B4E46201506}" type="slidenum">
              <a:rPr lang="en-US" smtClean="0"/>
              <a:t>21</a:t>
            </a:fld>
            <a:endParaRPr lang="en-US"/>
          </a:p>
        </p:txBody>
      </p:sp>
      <p:pic>
        <p:nvPicPr>
          <p:cNvPr id="14340" name="Picture 4" descr="http://i1.facenow.in/modules/emanager/ques/img/tmp_faafda66202d2344160863057972460c04f541954078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938252"/>
            <a:ext cx="2133600" cy="1808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162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p>
          <a:p>
            <a:pPr lvl="0"/>
            <a:r>
              <a:rPr lang="en-US" dirty="0"/>
              <a:t>From the question, it is to find the maximum possible number of people who had drink cold drink alone. WKT, cold drinks is 150, ice cream is 130 and cake is 100 a + b + d + e = 150, a should have maximum value Giving a=100; b=30; e=20; d=0 it satisfies the condition</a:t>
            </a:r>
            <a:endParaRPr lang="en-US" b="1" i="1" dirty="0"/>
          </a:p>
        </p:txBody>
      </p:sp>
      <p:sp>
        <p:nvSpPr>
          <p:cNvPr id="4" name="Slide Number Placeholder 3"/>
          <p:cNvSpPr>
            <a:spLocks noGrp="1"/>
          </p:cNvSpPr>
          <p:nvPr>
            <p:ph type="sldNum" sz="quarter" idx="5"/>
          </p:nvPr>
        </p:nvSpPr>
        <p:spPr/>
        <p:txBody>
          <a:bodyPr/>
          <a:lstStyle/>
          <a:p>
            <a:fld id="{0AAB6876-1BF1-4B88-890A-0B4E46201506}" type="slidenum">
              <a:rPr lang="en-US" smtClean="0"/>
              <a:t>22</a:t>
            </a:fld>
            <a:endParaRPr lang="en-US"/>
          </a:p>
        </p:txBody>
      </p:sp>
      <p:pic>
        <p:nvPicPr>
          <p:cNvPr id="15364" name="Picture 4" descr="http://i1.facenow.in/modules/emanager/ques/img/tmp_faafda66202d2344160863057972460c04f532056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77" y="5542755"/>
            <a:ext cx="3305175" cy="2800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411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23</a:t>
            </a:fld>
            <a:endParaRPr lang="en-US"/>
          </a:p>
        </p:txBody>
      </p:sp>
    </p:spTree>
    <p:extLst>
      <p:ext uri="{BB962C8B-B14F-4D97-AF65-F5344CB8AC3E}">
        <p14:creationId xmlns:p14="http://schemas.microsoft.com/office/powerpoint/2010/main" val="2983191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endParaRPr lang="en-US" sz="1200" b="1" i="1" kern="1200" dirty="0">
              <a:solidFill>
                <a:schemeClr val="tx1"/>
              </a:solidFill>
              <a:effectLst/>
            </a:endParaRPr>
          </a:p>
          <a:p>
            <a:r>
              <a:rPr lang="en-US" sz="1200" b="0" i="0" kern="1200" dirty="0">
                <a:solidFill>
                  <a:schemeClr val="tx1"/>
                </a:solidFill>
                <a:effectLst/>
                <a:latin typeface="+mn-lt"/>
                <a:ea typeface="+mn-ea"/>
                <a:cs typeface="+mn-cs"/>
              </a:rPr>
              <a:t>Using trial and error method by choosing the highest value for ’a’ from the options, i.e., 150.</a:t>
            </a:r>
            <a:br>
              <a:rPr lang="en-US" dirty="0"/>
            </a:br>
            <a:r>
              <a:rPr lang="en-US" sz="1200" b="0" i="0" kern="1200" dirty="0">
                <a:solidFill>
                  <a:schemeClr val="tx1"/>
                </a:solidFill>
                <a:effectLst/>
                <a:latin typeface="+mn-lt"/>
                <a:ea typeface="+mn-ea"/>
                <a:cs typeface="+mn-cs"/>
              </a:rPr>
              <a:t>The rest of the Venn diagram should be distributed with the other 150 visitors. Since Goa has 150 visitors, the visitors who are not visiting only Delhi should necessarily be visiting My Goa. Also, there are only 120 visitors to Mumbai. Hence, the following Venn diagram can be formed. Hence, the required number of visitors is 150.</a:t>
            </a: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24</a:t>
            </a:fld>
            <a:endParaRPr lang="en-US"/>
          </a:p>
        </p:txBody>
      </p:sp>
      <p:pic>
        <p:nvPicPr>
          <p:cNvPr id="7170" name="Picture 2" descr="http://i1.facenow.in/modules/emanager/ques/img/tmp_faafda66202d2344160863057972460c04f511444764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682" y="5966619"/>
            <a:ext cx="2489318" cy="237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94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Given </a:t>
            </a:r>
            <a:r>
              <a:rPr lang="en-US" sz="1200" b="0" i="0" kern="1200" dirty="0" err="1">
                <a:solidFill>
                  <a:schemeClr val="tx1"/>
                </a:solidFill>
                <a:effectLst/>
                <a:latin typeface="+mn-lt"/>
                <a:ea typeface="+mn-ea"/>
                <a:cs typeface="+mn-cs"/>
              </a:rPr>
              <a:t>a+c+g</a:t>
            </a:r>
            <a:r>
              <a:rPr lang="en-US" sz="1200" b="0" i="0" kern="1200" dirty="0">
                <a:solidFill>
                  <a:schemeClr val="tx1"/>
                </a:solidFill>
                <a:effectLst/>
                <a:latin typeface="+mn-lt"/>
                <a:ea typeface="+mn-ea"/>
                <a:cs typeface="+mn-cs"/>
              </a:rPr>
              <a:t>=160---(1)</a:t>
            </a:r>
            <a:br>
              <a:rPr lang="en-US" dirty="0"/>
            </a:br>
            <a:r>
              <a:rPr lang="en-US" sz="1200" b="0" i="0" kern="1200" dirty="0" err="1">
                <a:solidFill>
                  <a:schemeClr val="tx1"/>
                </a:solidFill>
                <a:effectLst/>
                <a:latin typeface="+mn-lt"/>
                <a:ea typeface="+mn-ea"/>
                <a:cs typeface="+mn-cs"/>
              </a:rPr>
              <a:t>a+b+c+d+e+f+g</a:t>
            </a:r>
            <a:r>
              <a:rPr lang="en-US" sz="1200" b="0" i="0" kern="1200" dirty="0">
                <a:solidFill>
                  <a:schemeClr val="tx1"/>
                </a:solidFill>
                <a:effectLst/>
                <a:latin typeface="+mn-lt"/>
                <a:ea typeface="+mn-ea"/>
                <a:cs typeface="+mn-cs"/>
              </a:rPr>
              <a:t>=300---(2)</a:t>
            </a:r>
            <a:br>
              <a:rPr lang="en-US" dirty="0"/>
            </a:br>
            <a:r>
              <a:rPr lang="en-US" sz="1200" b="0" i="0" kern="1200" dirty="0">
                <a:solidFill>
                  <a:schemeClr val="tx1"/>
                </a:solidFill>
                <a:effectLst/>
                <a:latin typeface="+mn-lt"/>
                <a:ea typeface="+mn-ea"/>
                <a:cs typeface="+mn-cs"/>
              </a:rPr>
              <a:t>(2)-(1) =(3)</a:t>
            </a:r>
            <a:br>
              <a:rPr lang="en-US" dirty="0"/>
            </a:br>
            <a:r>
              <a:rPr lang="en-US" sz="1200" b="0" i="0" kern="1200" dirty="0" err="1">
                <a:solidFill>
                  <a:schemeClr val="tx1"/>
                </a:solidFill>
                <a:effectLst/>
                <a:latin typeface="+mn-lt"/>
                <a:ea typeface="+mn-ea"/>
                <a:cs typeface="+mn-cs"/>
              </a:rPr>
              <a:t>b+d+e+f</a:t>
            </a:r>
            <a:r>
              <a:rPr lang="en-US" sz="1200" b="0" i="0" kern="1200" dirty="0">
                <a:solidFill>
                  <a:schemeClr val="tx1"/>
                </a:solidFill>
                <a:effectLst/>
                <a:latin typeface="+mn-lt"/>
                <a:ea typeface="+mn-ea"/>
                <a:cs typeface="+mn-cs"/>
              </a:rPr>
              <a:t>=140---(3)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get the maximum value: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b=0;d=0;f=0 a=40</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g=10</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Substituting values in (2)</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get c=110</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maximum possible number of tourists who visited Mumbai=</a:t>
            </a:r>
            <a:r>
              <a:rPr lang="en-US" sz="1200" b="0" i="0" kern="1200" dirty="0" err="1">
                <a:solidFill>
                  <a:schemeClr val="tx1"/>
                </a:solidFill>
                <a:effectLst/>
                <a:latin typeface="+mn-lt"/>
                <a:ea typeface="+mn-ea"/>
                <a:cs typeface="+mn-cs"/>
              </a:rPr>
              <a:t>b+c+e+f</a:t>
            </a:r>
            <a:r>
              <a:rPr lang="en-US" sz="1200" b="0" i="0" kern="1200" dirty="0">
                <a:solidFill>
                  <a:schemeClr val="tx1"/>
                </a:solidFill>
                <a:effectLst/>
                <a:latin typeface="+mn-lt"/>
                <a:ea typeface="+mn-ea"/>
                <a:cs typeface="+mn-cs"/>
              </a:rPr>
              <a:t>=110+140=250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1" kern="1200" dirty="0">
              <a:solidFill>
                <a:schemeClr val="tx1"/>
              </a:solidFill>
              <a:effectLst/>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25</a:t>
            </a:fld>
            <a:endParaRPr lang="en-US"/>
          </a:p>
        </p:txBody>
      </p:sp>
      <p:pic>
        <p:nvPicPr>
          <p:cNvPr id="9218" name="Picture 2" descr="http://i1.facenow.in/modules/emanager/ques/img/tmp_faafda66202d2344160863057972460c04f513173801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6676" y="4898073"/>
            <a:ext cx="2507673"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9846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Image: View-&gt; Notes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b+c+d+e+f+g</a:t>
            </a:r>
            <a:r>
              <a:rPr lang="en-US" sz="1200" b="0" i="0" kern="1200" dirty="0">
                <a:solidFill>
                  <a:schemeClr val="tx1"/>
                </a:solidFill>
                <a:effectLst/>
                <a:latin typeface="+mn-lt"/>
                <a:ea typeface="+mn-ea"/>
                <a:cs typeface="+mn-cs"/>
              </a:rPr>
              <a:t>=240</a:t>
            </a:r>
            <a:br>
              <a:rPr lang="en-US" dirty="0"/>
            </a:br>
            <a:r>
              <a:rPr lang="en-US" sz="1200" b="0" i="0" kern="1200" dirty="0">
                <a:solidFill>
                  <a:schemeClr val="tx1"/>
                </a:solidFill>
                <a:effectLst/>
                <a:latin typeface="+mn-lt"/>
                <a:ea typeface="+mn-ea"/>
                <a:cs typeface="+mn-cs"/>
              </a:rPr>
              <a:t>d cannot be greater than 150.But all the other options are greater than 150.So the answer is 120.</a:t>
            </a:r>
            <a:endParaRPr lang="en-US" b="1" i="1" dirty="0"/>
          </a:p>
        </p:txBody>
      </p:sp>
      <p:sp>
        <p:nvSpPr>
          <p:cNvPr id="4" name="Slide Number Placeholder 3"/>
          <p:cNvSpPr>
            <a:spLocks noGrp="1"/>
          </p:cNvSpPr>
          <p:nvPr>
            <p:ph type="sldNum" sz="quarter" idx="5"/>
          </p:nvPr>
        </p:nvSpPr>
        <p:spPr/>
        <p:txBody>
          <a:bodyPr/>
          <a:lstStyle/>
          <a:p>
            <a:fld id="{0AAB6876-1BF1-4B88-890A-0B4E46201506}" type="slidenum">
              <a:rPr lang="en-US" smtClean="0"/>
              <a:t>26</a:t>
            </a:fld>
            <a:endParaRPr lang="en-US"/>
          </a:p>
        </p:txBody>
      </p:sp>
      <p:pic>
        <p:nvPicPr>
          <p:cNvPr id="10242" name="Picture 2" descr="http://i1.facenow.in/modules/emanager/ques/img/tmp_faafda66202d2344160863057972460c04f519529848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5257800"/>
            <a:ext cx="2289242"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304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0AAB6876-1BF1-4B88-890A-0B4E46201506}" type="slidenum">
              <a:rPr lang="en-US" smtClean="0"/>
              <a:t>27</a:t>
            </a:fld>
            <a:endParaRPr lang="en-US"/>
          </a:p>
        </p:txBody>
      </p:sp>
    </p:spTree>
    <p:extLst>
      <p:ext uri="{BB962C8B-B14F-4D97-AF65-F5344CB8AC3E}">
        <p14:creationId xmlns:p14="http://schemas.microsoft.com/office/powerpoint/2010/main" val="4190133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3</a:t>
            </a:fld>
            <a:endParaRPr lang="en-US"/>
          </a:p>
        </p:txBody>
      </p:sp>
    </p:spTree>
    <p:extLst>
      <p:ext uri="{BB962C8B-B14F-4D97-AF65-F5344CB8AC3E}">
        <p14:creationId xmlns:p14="http://schemas.microsoft.com/office/powerpoint/2010/main" val="33682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4</a:t>
            </a:fld>
            <a:endParaRPr lang="en-US"/>
          </a:p>
        </p:txBody>
      </p:sp>
    </p:spTree>
    <p:extLst>
      <p:ext uri="{BB962C8B-B14F-4D97-AF65-F5344CB8AC3E}">
        <p14:creationId xmlns:p14="http://schemas.microsoft.com/office/powerpoint/2010/main" val="2555617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5</a:t>
            </a:fld>
            <a:endParaRPr lang="en-US"/>
          </a:p>
        </p:txBody>
      </p:sp>
    </p:spTree>
    <p:extLst>
      <p:ext uri="{BB962C8B-B14F-4D97-AF65-F5344CB8AC3E}">
        <p14:creationId xmlns:p14="http://schemas.microsoft.com/office/powerpoint/2010/main" val="3722803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6</a:t>
            </a:fld>
            <a:endParaRPr lang="en-US"/>
          </a:p>
        </p:txBody>
      </p:sp>
    </p:spTree>
    <p:extLst>
      <p:ext uri="{BB962C8B-B14F-4D97-AF65-F5344CB8AC3E}">
        <p14:creationId xmlns:p14="http://schemas.microsoft.com/office/powerpoint/2010/main" val="2300152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AAB6876-1BF1-4B88-890A-0B4E46201506}" type="slidenum">
              <a:rPr lang="en-US" smtClean="0"/>
              <a:t>7</a:t>
            </a:fld>
            <a:endParaRPr lang="en-US"/>
          </a:p>
        </p:txBody>
      </p:sp>
    </p:spTree>
    <p:extLst>
      <p:ext uri="{BB962C8B-B14F-4D97-AF65-F5344CB8AC3E}">
        <p14:creationId xmlns:p14="http://schemas.microsoft.com/office/powerpoint/2010/main" val="132179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8</a:t>
            </a:fld>
            <a:endParaRPr lang="en-US"/>
          </a:p>
        </p:txBody>
      </p:sp>
    </p:spTree>
    <p:extLst>
      <p:ext uri="{BB962C8B-B14F-4D97-AF65-F5344CB8AC3E}">
        <p14:creationId xmlns:p14="http://schemas.microsoft.com/office/powerpoint/2010/main" val="703526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Answer: D</a:t>
            </a:r>
          </a:p>
          <a:p>
            <a:r>
              <a:rPr lang="en-US" b="1" i="1" dirty="0"/>
              <a:t>Image: View-&gt; Notes page</a:t>
            </a:r>
            <a:endParaRPr lang="en-US" sz="1200" b="1" i="1" kern="1200" dirty="0">
              <a:solidFill>
                <a:schemeClr val="tx1"/>
              </a:solidFill>
              <a:effectLst/>
            </a:endParaRPr>
          </a:p>
        </p:txBody>
      </p:sp>
      <p:sp>
        <p:nvSpPr>
          <p:cNvPr id="4" name="Slide Number Placeholder 3"/>
          <p:cNvSpPr>
            <a:spLocks noGrp="1"/>
          </p:cNvSpPr>
          <p:nvPr>
            <p:ph type="sldNum" sz="quarter" idx="5"/>
          </p:nvPr>
        </p:nvSpPr>
        <p:spPr/>
        <p:txBody>
          <a:bodyPr/>
          <a:lstStyle/>
          <a:p>
            <a:fld id="{0AAB6876-1BF1-4B88-890A-0B4E46201506}" type="slidenum">
              <a:rPr lang="en-US" smtClean="0"/>
              <a:t>9</a:t>
            </a:fld>
            <a:endParaRPr lang="en-US"/>
          </a:p>
        </p:txBody>
      </p:sp>
      <p:pic>
        <p:nvPicPr>
          <p:cNvPr id="16386" name="Picture 2" descr="http://i1.facenow.in/modules/emanager/ques/img/tmp_c559da2ba967eb8216010766939a658022c8139623189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1" y="4863736"/>
            <a:ext cx="1484312" cy="2003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074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6" Type="http://schemas.openxmlformats.org/officeDocument/2006/relationships/customXml" Target="../ink/ink12.xml"/><Relationship Id="rId21" Type="http://schemas.openxmlformats.org/officeDocument/2006/relationships/image" Target="../media/image21.png"/><Relationship Id="rId42" Type="http://schemas.openxmlformats.org/officeDocument/2006/relationships/customXml" Target="../ink/ink20.xml"/><Relationship Id="rId47" Type="http://schemas.openxmlformats.org/officeDocument/2006/relationships/image" Target="../media/image34.png"/><Relationship Id="rId63" Type="http://schemas.openxmlformats.org/officeDocument/2006/relationships/image" Target="../media/image42.png"/><Relationship Id="rId68" Type="http://schemas.openxmlformats.org/officeDocument/2006/relationships/customXml" Target="../ink/ink33.xml"/><Relationship Id="rId84" Type="http://schemas.openxmlformats.org/officeDocument/2006/relationships/customXml" Target="../ink/ink41.xml"/><Relationship Id="rId89" Type="http://schemas.openxmlformats.org/officeDocument/2006/relationships/image" Target="../media/image55.png"/><Relationship Id="rId16" Type="http://schemas.openxmlformats.org/officeDocument/2006/relationships/customXml" Target="../ink/ink7.xml"/><Relationship Id="rId107" Type="http://schemas.openxmlformats.org/officeDocument/2006/relationships/image" Target="../media/image64.png"/><Relationship Id="rId11" Type="http://schemas.openxmlformats.org/officeDocument/2006/relationships/image" Target="../media/image16.png"/><Relationship Id="rId32" Type="http://schemas.openxmlformats.org/officeDocument/2006/relationships/customXml" Target="../ink/ink15.xml"/><Relationship Id="rId37" Type="http://schemas.openxmlformats.org/officeDocument/2006/relationships/image" Target="../media/image29.png"/><Relationship Id="rId53" Type="http://schemas.openxmlformats.org/officeDocument/2006/relationships/image" Target="../media/image37.png"/><Relationship Id="rId58" Type="http://schemas.openxmlformats.org/officeDocument/2006/relationships/customXml" Target="../ink/ink28.xml"/><Relationship Id="rId74" Type="http://schemas.openxmlformats.org/officeDocument/2006/relationships/customXml" Target="../ink/ink36.xml"/><Relationship Id="rId79" Type="http://schemas.openxmlformats.org/officeDocument/2006/relationships/image" Target="../media/image50.png"/><Relationship Id="rId102" Type="http://schemas.openxmlformats.org/officeDocument/2006/relationships/customXml" Target="../ink/ink50.xml"/><Relationship Id="rId5" Type="http://schemas.openxmlformats.org/officeDocument/2006/relationships/image" Target="../media/image13.png"/><Relationship Id="rId90" Type="http://schemas.openxmlformats.org/officeDocument/2006/relationships/customXml" Target="../ink/ink44.xml"/><Relationship Id="rId95" Type="http://schemas.openxmlformats.org/officeDocument/2006/relationships/image" Target="../media/image58.png"/><Relationship Id="rId22" Type="http://schemas.openxmlformats.org/officeDocument/2006/relationships/customXml" Target="../ink/ink10.xml"/><Relationship Id="rId27" Type="http://schemas.openxmlformats.org/officeDocument/2006/relationships/image" Target="../media/image24.png"/><Relationship Id="rId43" Type="http://schemas.openxmlformats.org/officeDocument/2006/relationships/image" Target="../media/image32.png"/><Relationship Id="rId48" Type="http://schemas.openxmlformats.org/officeDocument/2006/relationships/customXml" Target="../ink/ink23.xml"/><Relationship Id="rId64" Type="http://schemas.openxmlformats.org/officeDocument/2006/relationships/customXml" Target="../ink/ink31.xml"/><Relationship Id="rId69" Type="http://schemas.openxmlformats.org/officeDocument/2006/relationships/image" Target="../media/image45.png"/><Relationship Id="rId80" Type="http://schemas.openxmlformats.org/officeDocument/2006/relationships/customXml" Target="../ink/ink39.xml"/><Relationship Id="rId85" Type="http://schemas.openxmlformats.org/officeDocument/2006/relationships/image" Target="../media/image53.png"/><Relationship Id="rId12" Type="http://schemas.openxmlformats.org/officeDocument/2006/relationships/customXml" Target="../ink/ink5.xml"/><Relationship Id="rId17" Type="http://schemas.openxmlformats.org/officeDocument/2006/relationships/image" Target="../media/image19.png"/><Relationship Id="rId33" Type="http://schemas.openxmlformats.org/officeDocument/2006/relationships/image" Target="../media/image27.png"/><Relationship Id="rId38" Type="http://schemas.openxmlformats.org/officeDocument/2006/relationships/customXml" Target="../ink/ink18.xml"/><Relationship Id="rId59" Type="http://schemas.openxmlformats.org/officeDocument/2006/relationships/image" Target="../media/image40.png"/><Relationship Id="rId103" Type="http://schemas.openxmlformats.org/officeDocument/2006/relationships/image" Target="../media/image62.png"/><Relationship Id="rId20" Type="http://schemas.openxmlformats.org/officeDocument/2006/relationships/customXml" Target="../ink/ink9.xml"/><Relationship Id="rId41" Type="http://schemas.openxmlformats.org/officeDocument/2006/relationships/image" Target="../media/image31.png"/><Relationship Id="rId54" Type="http://schemas.openxmlformats.org/officeDocument/2006/relationships/customXml" Target="../ink/ink26.xml"/><Relationship Id="rId62" Type="http://schemas.openxmlformats.org/officeDocument/2006/relationships/customXml" Target="../ink/ink30.xml"/><Relationship Id="rId70" Type="http://schemas.openxmlformats.org/officeDocument/2006/relationships/customXml" Target="../ink/ink34.xml"/><Relationship Id="rId75" Type="http://schemas.openxmlformats.org/officeDocument/2006/relationships/image" Target="../media/image48.png"/><Relationship Id="rId83" Type="http://schemas.openxmlformats.org/officeDocument/2006/relationships/image" Target="../media/image52.png"/><Relationship Id="rId88" Type="http://schemas.openxmlformats.org/officeDocument/2006/relationships/customXml" Target="../ink/ink43.xml"/><Relationship Id="rId91" Type="http://schemas.openxmlformats.org/officeDocument/2006/relationships/image" Target="../media/image56.png"/><Relationship Id="rId96" Type="http://schemas.openxmlformats.org/officeDocument/2006/relationships/customXml" Target="../ink/ink47.xml"/><Relationship Id="rId1" Type="http://schemas.openxmlformats.org/officeDocument/2006/relationships/slideLayout" Target="../slideLayouts/slideLayout1.xml"/><Relationship Id="rId6" Type="http://schemas.openxmlformats.org/officeDocument/2006/relationships/customXml" Target="../ink/ink2.xml"/><Relationship Id="rId15" Type="http://schemas.openxmlformats.org/officeDocument/2006/relationships/image" Target="../media/image18.png"/><Relationship Id="rId23" Type="http://schemas.openxmlformats.org/officeDocument/2006/relationships/image" Target="../media/image22.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35.png"/><Relationship Id="rId57" Type="http://schemas.openxmlformats.org/officeDocument/2006/relationships/image" Target="../media/image39.png"/><Relationship Id="rId106" Type="http://schemas.openxmlformats.org/officeDocument/2006/relationships/customXml" Target="../ink/ink52.xml"/><Relationship Id="rId10" Type="http://schemas.openxmlformats.org/officeDocument/2006/relationships/customXml" Target="../ink/ink4.xml"/><Relationship Id="rId31" Type="http://schemas.openxmlformats.org/officeDocument/2006/relationships/image" Target="../media/image26.png"/><Relationship Id="rId44" Type="http://schemas.openxmlformats.org/officeDocument/2006/relationships/customXml" Target="../ink/ink21.xml"/><Relationship Id="rId52" Type="http://schemas.openxmlformats.org/officeDocument/2006/relationships/customXml" Target="../ink/ink25.xml"/><Relationship Id="rId60" Type="http://schemas.openxmlformats.org/officeDocument/2006/relationships/customXml" Target="../ink/ink29.xml"/><Relationship Id="rId65" Type="http://schemas.openxmlformats.org/officeDocument/2006/relationships/image" Target="../media/image43.png"/><Relationship Id="rId73" Type="http://schemas.openxmlformats.org/officeDocument/2006/relationships/image" Target="../media/image47.png"/><Relationship Id="rId78" Type="http://schemas.openxmlformats.org/officeDocument/2006/relationships/customXml" Target="../ink/ink38.xml"/><Relationship Id="rId81" Type="http://schemas.openxmlformats.org/officeDocument/2006/relationships/image" Target="../media/image51.png"/><Relationship Id="rId86" Type="http://schemas.openxmlformats.org/officeDocument/2006/relationships/customXml" Target="../ink/ink42.xml"/><Relationship Id="rId94" Type="http://schemas.openxmlformats.org/officeDocument/2006/relationships/customXml" Target="../ink/ink46.xml"/><Relationship Id="rId99" Type="http://schemas.openxmlformats.org/officeDocument/2006/relationships/image" Target="../media/image60.png"/><Relationship Id="rId101" Type="http://schemas.openxmlformats.org/officeDocument/2006/relationships/image" Target="../media/image61.png"/><Relationship Id="rId4" Type="http://schemas.openxmlformats.org/officeDocument/2006/relationships/customXml" Target="../ink/ink1.xml"/><Relationship Id="rId9" Type="http://schemas.openxmlformats.org/officeDocument/2006/relationships/image" Target="../media/image15.png"/><Relationship Id="rId13" Type="http://schemas.openxmlformats.org/officeDocument/2006/relationships/image" Target="../media/image17.png"/><Relationship Id="rId18" Type="http://schemas.openxmlformats.org/officeDocument/2006/relationships/customXml" Target="../ink/ink8.xml"/><Relationship Id="rId39" Type="http://schemas.openxmlformats.org/officeDocument/2006/relationships/image" Target="../media/image30.png"/><Relationship Id="rId34" Type="http://schemas.openxmlformats.org/officeDocument/2006/relationships/customXml" Target="../ink/ink16.xml"/><Relationship Id="rId50" Type="http://schemas.openxmlformats.org/officeDocument/2006/relationships/customXml" Target="../ink/ink24.xml"/><Relationship Id="rId55" Type="http://schemas.openxmlformats.org/officeDocument/2006/relationships/image" Target="../media/image38.png"/><Relationship Id="rId76" Type="http://schemas.openxmlformats.org/officeDocument/2006/relationships/customXml" Target="../ink/ink37.xml"/><Relationship Id="rId97" Type="http://schemas.openxmlformats.org/officeDocument/2006/relationships/image" Target="../media/image59.png"/><Relationship Id="rId104" Type="http://schemas.openxmlformats.org/officeDocument/2006/relationships/customXml" Target="../ink/ink51.xml"/><Relationship Id="rId7" Type="http://schemas.openxmlformats.org/officeDocument/2006/relationships/image" Target="../media/image14.png"/><Relationship Id="rId71" Type="http://schemas.openxmlformats.org/officeDocument/2006/relationships/image" Target="../media/image46.png"/><Relationship Id="rId92" Type="http://schemas.openxmlformats.org/officeDocument/2006/relationships/customXml" Target="../ink/ink45.xml"/><Relationship Id="rId2" Type="http://schemas.openxmlformats.org/officeDocument/2006/relationships/notesSlide" Target="../notesSlides/notesSlide19.xml"/><Relationship Id="rId29" Type="http://schemas.openxmlformats.org/officeDocument/2006/relationships/image" Target="../media/image25.png"/><Relationship Id="rId24" Type="http://schemas.openxmlformats.org/officeDocument/2006/relationships/customXml" Target="../ink/ink11.xml"/><Relationship Id="rId40" Type="http://schemas.openxmlformats.org/officeDocument/2006/relationships/customXml" Target="../ink/ink19.xml"/><Relationship Id="rId45" Type="http://schemas.openxmlformats.org/officeDocument/2006/relationships/image" Target="../media/image33.png"/><Relationship Id="rId66" Type="http://schemas.openxmlformats.org/officeDocument/2006/relationships/customXml" Target="../ink/ink32.xml"/><Relationship Id="rId87" Type="http://schemas.openxmlformats.org/officeDocument/2006/relationships/image" Target="../media/image54.png"/><Relationship Id="rId61" Type="http://schemas.openxmlformats.org/officeDocument/2006/relationships/image" Target="../media/image41.png"/><Relationship Id="rId82" Type="http://schemas.openxmlformats.org/officeDocument/2006/relationships/customXml" Target="../ink/ink40.xml"/><Relationship Id="rId19" Type="http://schemas.openxmlformats.org/officeDocument/2006/relationships/image" Target="../media/image20.png"/><Relationship Id="rId14" Type="http://schemas.openxmlformats.org/officeDocument/2006/relationships/customXml" Target="../ink/ink6.xml"/><Relationship Id="rId30" Type="http://schemas.openxmlformats.org/officeDocument/2006/relationships/customXml" Target="../ink/ink14.xml"/><Relationship Id="rId35" Type="http://schemas.openxmlformats.org/officeDocument/2006/relationships/image" Target="../media/image28.png"/><Relationship Id="rId56" Type="http://schemas.openxmlformats.org/officeDocument/2006/relationships/customXml" Target="../ink/ink27.xml"/><Relationship Id="rId77" Type="http://schemas.openxmlformats.org/officeDocument/2006/relationships/image" Target="../media/image49.png"/><Relationship Id="rId100" Type="http://schemas.openxmlformats.org/officeDocument/2006/relationships/customXml" Target="../ink/ink49.xml"/><Relationship Id="rId105" Type="http://schemas.openxmlformats.org/officeDocument/2006/relationships/image" Target="../media/image63.png"/><Relationship Id="rId8" Type="http://schemas.openxmlformats.org/officeDocument/2006/relationships/customXml" Target="../ink/ink3.xml"/><Relationship Id="rId51" Type="http://schemas.openxmlformats.org/officeDocument/2006/relationships/image" Target="../media/image36.png"/><Relationship Id="rId72" Type="http://schemas.openxmlformats.org/officeDocument/2006/relationships/customXml" Target="../ink/ink35.xml"/><Relationship Id="rId93" Type="http://schemas.openxmlformats.org/officeDocument/2006/relationships/image" Target="../media/image57.png"/><Relationship Id="rId98" Type="http://schemas.openxmlformats.org/officeDocument/2006/relationships/customXml" Target="../ink/ink48.xml"/><Relationship Id="rId3" Type="http://schemas.openxmlformats.org/officeDocument/2006/relationships/image" Target="../media/image4.png"/><Relationship Id="rId25" Type="http://schemas.openxmlformats.org/officeDocument/2006/relationships/image" Target="../media/image23.png"/><Relationship Id="rId46" Type="http://schemas.openxmlformats.org/officeDocument/2006/relationships/customXml" Target="../ink/ink22.xml"/><Relationship Id="rId67"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4ED726-F685-44A1-B8DD-C121D1926D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2966" y="2952750"/>
            <a:ext cx="3566067" cy="952500"/>
          </a:xfrm>
          <a:prstGeom prst="rect">
            <a:avLst/>
          </a:prstGeom>
        </p:spPr>
      </p:pic>
    </p:spTree>
    <p:extLst>
      <p:ext uri="{BB962C8B-B14F-4D97-AF65-F5344CB8AC3E}">
        <p14:creationId xmlns:p14="http://schemas.microsoft.com/office/powerpoint/2010/main" val="1596884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400657"/>
          </a:xfrm>
          <a:prstGeom prst="rect">
            <a:avLst/>
          </a:prstGeom>
          <a:noFill/>
        </p:spPr>
        <p:txBody>
          <a:bodyPr wrap="square" rtlCol="0">
            <a:spAutoFit/>
          </a:bodyPr>
          <a:lstStyle/>
          <a:p>
            <a:pPr algn="just"/>
            <a:r>
              <a:rPr lang="en-US" sz="2500" b="1" dirty="0">
                <a:latin typeface="Nunito Sans" panose="00000500000000000000" pitchFamily="2" charset="0"/>
              </a:rPr>
              <a:t>Statements:</a:t>
            </a:r>
          </a:p>
          <a:p>
            <a:pPr algn="just"/>
            <a:r>
              <a:rPr lang="en-US" sz="2500" dirty="0">
                <a:latin typeface="Nunito Sans" panose="00000500000000000000" pitchFamily="2" charset="0"/>
              </a:rPr>
              <a:t>All mails are messages.</a:t>
            </a:r>
          </a:p>
          <a:p>
            <a:pPr algn="just"/>
            <a:r>
              <a:rPr lang="en-US" sz="2500" dirty="0">
                <a:latin typeface="Nunito Sans" panose="00000500000000000000" pitchFamily="2" charset="0"/>
              </a:rPr>
              <a:t>No messages is chats.</a:t>
            </a:r>
          </a:p>
          <a:p>
            <a:pPr algn="just"/>
            <a:r>
              <a:rPr lang="en-US" sz="2500" b="1" dirty="0">
                <a:latin typeface="Nunito Sans" panose="00000500000000000000" pitchFamily="2" charset="0"/>
              </a:rPr>
              <a:t>Conclusions:</a:t>
            </a:r>
          </a:p>
          <a:p>
            <a:pPr algn="just"/>
            <a:r>
              <a:rPr lang="en-US" sz="2500" dirty="0">
                <a:latin typeface="Nunito Sans" panose="00000500000000000000" pitchFamily="2" charset="0"/>
              </a:rPr>
              <a:t>No mail is chats.</a:t>
            </a:r>
          </a:p>
          <a:p>
            <a:pPr algn="just"/>
            <a:r>
              <a:rPr lang="en-US" sz="2500" dirty="0">
                <a:latin typeface="Nunito Sans" panose="00000500000000000000" pitchFamily="2" charset="0"/>
              </a:rPr>
              <a:t>All messages are mails.</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40657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46405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52152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57794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40657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only conclusion I is true.</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46405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only conclusion II is true.</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52152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either conclusion I or conclusion II is true.</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57794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neither conclusion I nor conclusion II is true</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2</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028779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400657"/>
          </a:xfrm>
          <a:prstGeom prst="rect">
            <a:avLst/>
          </a:prstGeom>
          <a:noFill/>
        </p:spPr>
        <p:txBody>
          <a:bodyPr wrap="square" rtlCol="0">
            <a:spAutoFit/>
          </a:bodyPr>
          <a:lstStyle/>
          <a:p>
            <a:pPr algn="just"/>
            <a:r>
              <a:rPr lang="en-US" sz="2500" b="1" dirty="0">
                <a:latin typeface="Nunito Sans" panose="00000500000000000000" pitchFamily="2" charset="0"/>
              </a:rPr>
              <a:t>Statements:</a:t>
            </a:r>
          </a:p>
          <a:p>
            <a:pPr algn="just"/>
            <a:r>
              <a:rPr lang="en-US" sz="2500" dirty="0">
                <a:latin typeface="Nunito Sans" panose="00000500000000000000" pitchFamily="2" charset="0"/>
              </a:rPr>
              <a:t>All Cats are Cheetah’s</a:t>
            </a:r>
          </a:p>
          <a:p>
            <a:pPr algn="just"/>
            <a:r>
              <a:rPr lang="en-US" sz="2500" dirty="0">
                <a:latin typeface="Nunito Sans" panose="00000500000000000000" pitchFamily="2" charset="0"/>
              </a:rPr>
              <a:t>All Cheetah’s are Tigers</a:t>
            </a:r>
          </a:p>
          <a:p>
            <a:pPr algn="just"/>
            <a:r>
              <a:rPr lang="en-US" sz="2500" b="1" dirty="0">
                <a:latin typeface="Nunito Sans" panose="00000500000000000000" pitchFamily="2" charset="0"/>
              </a:rPr>
              <a:t>Conclusions:</a:t>
            </a:r>
          </a:p>
          <a:p>
            <a:pPr algn="just"/>
            <a:r>
              <a:rPr lang="en-US" sz="2500" dirty="0">
                <a:latin typeface="Nunito Sans" panose="00000500000000000000" pitchFamily="2" charset="0"/>
              </a:rPr>
              <a:t>I. All Cats are Tigers</a:t>
            </a:r>
          </a:p>
          <a:p>
            <a:pPr algn="just"/>
            <a:r>
              <a:rPr lang="en-US" sz="2500" dirty="0">
                <a:latin typeface="Nunito Sans" panose="00000500000000000000" pitchFamily="2" charset="0"/>
              </a:rPr>
              <a:t>II. Some Tigers are Cheetah’s</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40657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46405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52152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57794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40657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only conclusion I is true.</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46405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only conclusion II is true.</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52152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either conclusion I or conclusion II is true.</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57794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both conclusions I and II are true.</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3</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627308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400657"/>
          </a:xfrm>
          <a:prstGeom prst="rect">
            <a:avLst/>
          </a:prstGeom>
          <a:noFill/>
        </p:spPr>
        <p:txBody>
          <a:bodyPr wrap="square" rtlCol="0">
            <a:spAutoFit/>
          </a:bodyPr>
          <a:lstStyle/>
          <a:p>
            <a:pPr algn="just"/>
            <a:r>
              <a:rPr lang="en-US" sz="2500" b="1" dirty="0">
                <a:latin typeface="Nunito Sans" panose="00000500000000000000" pitchFamily="2" charset="0"/>
              </a:rPr>
              <a:t>Statements:</a:t>
            </a:r>
          </a:p>
          <a:p>
            <a:pPr algn="just"/>
            <a:r>
              <a:rPr lang="en-US" sz="2500" dirty="0">
                <a:latin typeface="Nunito Sans" panose="00000500000000000000" pitchFamily="2" charset="0"/>
              </a:rPr>
              <a:t>All pens are erasers</a:t>
            </a:r>
          </a:p>
          <a:p>
            <a:pPr algn="just"/>
            <a:r>
              <a:rPr lang="en-US" sz="2500" dirty="0">
                <a:latin typeface="Nunito Sans" panose="00000500000000000000" pitchFamily="2" charset="0"/>
              </a:rPr>
              <a:t>Some erasers are scales</a:t>
            </a:r>
          </a:p>
          <a:p>
            <a:pPr algn="just"/>
            <a:r>
              <a:rPr lang="en-US" sz="2500" b="1" dirty="0">
                <a:latin typeface="Nunito Sans" panose="00000500000000000000" pitchFamily="2" charset="0"/>
              </a:rPr>
              <a:t>Conclusions:</a:t>
            </a:r>
          </a:p>
          <a:p>
            <a:pPr algn="just"/>
            <a:r>
              <a:rPr lang="en-US" sz="2500" dirty="0">
                <a:latin typeface="Nunito Sans" panose="00000500000000000000" pitchFamily="2" charset="0"/>
              </a:rPr>
              <a:t>I. All erasers are pens</a:t>
            </a:r>
          </a:p>
          <a:p>
            <a:pPr algn="just"/>
            <a:r>
              <a:rPr lang="en-US" sz="2500" dirty="0">
                <a:latin typeface="Nunito Sans" panose="00000500000000000000" pitchFamily="2" charset="0"/>
              </a:rPr>
              <a:t>II. Some pens are scales</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40657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46405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52152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57794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40657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only conclusion I is true.</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46405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only conclusion II is true.</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52152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either conclusion I or conclusion II is true.</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57794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neither conclusion I nor conclusion II is true</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4</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899835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Choose the alternative in which the third statement can be logically deduced using both the preceding two.</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5-8</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894206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631216"/>
          </a:xfrm>
          <a:prstGeom prst="rect">
            <a:avLst/>
          </a:prstGeom>
          <a:noFill/>
        </p:spPr>
        <p:txBody>
          <a:bodyPr wrap="square" rtlCol="0">
            <a:spAutoFit/>
          </a:bodyPr>
          <a:lstStyle/>
          <a:p>
            <a:pPr algn="just"/>
            <a:r>
              <a:rPr lang="en-US" sz="2500" dirty="0">
                <a:latin typeface="Nunito Sans" panose="00000500000000000000" pitchFamily="2" charset="0"/>
              </a:rPr>
              <a:t>(A) All cups are bottles. Some bottles are jug. Some jugs are cups.</a:t>
            </a:r>
          </a:p>
          <a:p>
            <a:pPr algn="just"/>
            <a:r>
              <a:rPr lang="en-US" sz="2500" dirty="0">
                <a:latin typeface="Nunito Sans" panose="00000500000000000000" pitchFamily="2" charset="0"/>
              </a:rPr>
              <a:t>(B) All handles are pots. All pots are mats. All handles are mats.</a:t>
            </a:r>
          </a:p>
          <a:p>
            <a:pPr algn="just"/>
            <a:r>
              <a:rPr lang="en-US" sz="2500" dirty="0">
                <a:latin typeface="Nunito Sans" panose="00000500000000000000" pitchFamily="2" charset="0"/>
              </a:rPr>
              <a:t>(C) All horses are tigers. Some tigers are lions. Some lions are horses.</a:t>
            </a:r>
          </a:p>
          <a:p>
            <a:pPr algn="just"/>
            <a:r>
              <a:rPr lang="en-US" sz="2500" dirty="0">
                <a:latin typeface="Nunito Sans" panose="00000500000000000000" pitchFamily="2" charset="0"/>
              </a:rPr>
              <a:t>(D) No blue is red. No red is white. Some white is blue</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40657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46405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52152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57794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40657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A only</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46405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B only</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52152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A and B only</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57794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C only</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5</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461030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400657"/>
          </a:xfrm>
          <a:prstGeom prst="rect">
            <a:avLst/>
          </a:prstGeom>
          <a:noFill/>
        </p:spPr>
        <p:txBody>
          <a:bodyPr wrap="square" rtlCol="0">
            <a:spAutoFit/>
          </a:bodyPr>
          <a:lstStyle/>
          <a:p>
            <a:pPr algn="just"/>
            <a:r>
              <a:rPr lang="en-US" sz="2500" dirty="0">
                <a:latin typeface="Nunito Sans" panose="00000500000000000000" pitchFamily="2" charset="0"/>
              </a:rPr>
              <a:t>(A) No electronics are wireless. Some wireless are tainted. Some electronics are tainted</a:t>
            </a:r>
          </a:p>
          <a:p>
            <a:pPr algn="just"/>
            <a:r>
              <a:rPr lang="en-US" sz="2500" dirty="0">
                <a:latin typeface="Nunito Sans" panose="00000500000000000000" pitchFamily="2" charset="0"/>
              </a:rPr>
              <a:t>(B) All the papers are books. Some purses are books. Some papers are purses</a:t>
            </a:r>
          </a:p>
          <a:p>
            <a:pPr algn="just"/>
            <a:r>
              <a:rPr lang="en-US" sz="2500" dirty="0">
                <a:latin typeface="Nunito Sans" panose="00000500000000000000" pitchFamily="2" charset="0"/>
              </a:rPr>
              <a:t>(C) All exams are easy. Few exams are difficult. Some easy are difficult</a:t>
            </a:r>
          </a:p>
          <a:p>
            <a:pPr algn="just"/>
            <a:r>
              <a:rPr lang="en-US" sz="2500" dirty="0">
                <a:latin typeface="Nunito Sans" panose="00000500000000000000" pitchFamily="2" charset="0"/>
              </a:rPr>
              <a:t>(D) No zero’s are one’s. No 1’s are two’s. Some one’s are two’s</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40657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46405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52152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57794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40657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A only</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46405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B only</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52152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C only</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57794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D only</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6</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505116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785378"/>
          </a:xfrm>
          <a:prstGeom prst="rect">
            <a:avLst/>
          </a:prstGeom>
          <a:noFill/>
        </p:spPr>
        <p:txBody>
          <a:bodyPr wrap="square" rtlCol="0">
            <a:spAutoFit/>
          </a:bodyPr>
          <a:lstStyle/>
          <a:p>
            <a:pPr algn="just"/>
            <a:r>
              <a:rPr lang="en-US" sz="2500" dirty="0">
                <a:latin typeface="Nunito Sans" panose="00000500000000000000" pitchFamily="2" charset="0"/>
              </a:rPr>
              <a:t>(A) All students are intelligent. Some </a:t>
            </a:r>
            <a:r>
              <a:rPr lang="en-US" sz="2500" dirty="0" err="1">
                <a:latin typeface="Nunito Sans" panose="00000500000000000000" pitchFamily="2" charset="0"/>
              </a:rPr>
              <a:t>intelligents</a:t>
            </a:r>
            <a:r>
              <a:rPr lang="en-US" sz="2500" dirty="0">
                <a:latin typeface="Nunito Sans" panose="00000500000000000000" pitchFamily="2" charset="0"/>
              </a:rPr>
              <a:t> are smart. No students are smart.</a:t>
            </a:r>
          </a:p>
          <a:p>
            <a:pPr algn="just"/>
            <a:r>
              <a:rPr lang="en-US" sz="2500" dirty="0">
                <a:latin typeface="Nunito Sans" panose="00000500000000000000" pitchFamily="2" charset="0"/>
              </a:rPr>
              <a:t>(B) All earthquakes are tragedy. All tragedies are miseries. Some miseries are earthquakes.</a:t>
            </a:r>
          </a:p>
          <a:p>
            <a:pPr algn="just"/>
            <a:r>
              <a:rPr lang="en-US" sz="2500" dirty="0">
                <a:latin typeface="Nunito Sans" panose="00000500000000000000" pitchFamily="2" charset="0"/>
              </a:rPr>
              <a:t>(C) Facebook is interesting. Some chats are interesting. Some </a:t>
            </a:r>
            <a:r>
              <a:rPr lang="en-US" sz="2500" dirty="0" err="1">
                <a:latin typeface="Nunito Sans" panose="00000500000000000000" pitchFamily="2" charset="0"/>
              </a:rPr>
              <a:t>facebook</a:t>
            </a:r>
            <a:r>
              <a:rPr lang="en-US" sz="2500" dirty="0">
                <a:latin typeface="Nunito Sans" panose="00000500000000000000" pitchFamily="2" charset="0"/>
              </a:rPr>
              <a:t> is chatting</a:t>
            </a:r>
          </a:p>
          <a:p>
            <a:pPr algn="just"/>
            <a:r>
              <a:rPr lang="en-US" sz="2500" dirty="0">
                <a:latin typeface="Nunito Sans" panose="00000500000000000000" pitchFamily="2" charset="0"/>
              </a:rPr>
              <a:t>(D) Food is delicious. Delicious is amazing All food is amazing</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40657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46405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52152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57794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40657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A only</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46405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B only</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52152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C only</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57794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B and D only</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7</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540489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785378"/>
          </a:xfrm>
          <a:prstGeom prst="rect">
            <a:avLst/>
          </a:prstGeom>
          <a:noFill/>
        </p:spPr>
        <p:txBody>
          <a:bodyPr wrap="square" rtlCol="0">
            <a:spAutoFit/>
          </a:bodyPr>
          <a:lstStyle/>
          <a:p>
            <a:pPr algn="just"/>
            <a:r>
              <a:rPr lang="en-US" sz="2500" dirty="0">
                <a:latin typeface="Nunito Sans" panose="00000500000000000000" pitchFamily="2" charset="0"/>
              </a:rPr>
              <a:t>(A) No Chairs are tables. Some tables are cupboard. Some tables are chairs.</a:t>
            </a:r>
          </a:p>
          <a:p>
            <a:pPr algn="just"/>
            <a:r>
              <a:rPr lang="en-US" sz="2500" dirty="0">
                <a:latin typeface="Nunito Sans" panose="00000500000000000000" pitchFamily="2" charset="0"/>
              </a:rPr>
              <a:t>(B) Some calls are wrong number. All wrong numbers are avoided. Some calls are avoided.</a:t>
            </a:r>
          </a:p>
          <a:p>
            <a:pPr algn="just"/>
            <a:r>
              <a:rPr lang="en-US" sz="2500" dirty="0">
                <a:latin typeface="Nunito Sans" panose="00000500000000000000" pitchFamily="2" charset="0"/>
              </a:rPr>
              <a:t>(C) All printers are machines. No machines are working. Some printers are working</a:t>
            </a:r>
          </a:p>
          <a:p>
            <a:pPr algn="just"/>
            <a:r>
              <a:rPr lang="en-US" sz="2500" dirty="0">
                <a:latin typeface="Nunito Sans" panose="00000500000000000000" pitchFamily="2" charset="0"/>
              </a:rPr>
              <a:t>(D) Some stones are papers. Some papers are scissors. some stones are scissors.</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40657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46405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52152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57794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40657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A only</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46405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B only</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52152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C only</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57794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D only</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8</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622375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Out of 250 people who attended a birthday party 150 had cold drinks, 130 had ice cream, 100 had cake and 20 had none of these three. 130 people had exactly one of the three items.</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9-12</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035327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How many people had exactly two of the three items?</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3124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698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273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837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1242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40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6989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50</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27372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65</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837929"/>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90</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9</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4">
            <p14:nvContentPartPr>
              <p14:cNvPr id="7" name="Ink 6">
                <a:extLst>
                  <a:ext uri="{FF2B5EF4-FFF2-40B4-BE49-F238E27FC236}">
                    <a16:creationId xmlns:a16="http://schemas.microsoft.com/office/drawing/2014/main" id="{9B2F68B4-6A39-CAF7-E5E3-BA49F9E28753}"/>
                  </a:ext>
                </a:extLst>
              </p14:cNvPr>
              <p14:cNvContentPartPr/>
              <p14:nvPr/>
            </p14:nvContentPartPr>
            <p14:xfrm>
              <a:off x="4109194" y="3106353"/>
              <a:ext cx="1687320" cy="1281600"/>
            </p14:xfrm>
          </p:contentPart>
        </mc:Choice>
        <mc:Fallback>
          <p:pic>
            <p:nvPicPr>
              <p:cNvPr id="7" name="Ink 6">
                <a:extLst>
                  <a:ext uri="{FF2B5EF4-FFF2-40B4-BE49-F238E27FC236}">
                    <a16:creationId xmlns:a16="http://schemas.microsoft.com/office/drawing/2014/main" id="{9B2F68B4-6A39-CAF7-E5E3-BA49F9E28753}"/>
                  </a:ext>
                </a:extLst>
              </p:cNvPr>
              <p:cNvPicPr/>
              <p:nvPr/>
            </p:nvPicPr>
            <p:blipFill>
              <a:blip r:embed="rId5"/>
              <a:stretch>
                <a:fillRect/>
              </a:stretch>
            </p:blipFill>
            <p:spPr>
              <a:xfrm>
                <a:off x="4091554" y="3088353"/>
                <a:ext cx="1722960" cy="131724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6">
            <p14:nvContentPartPr>
              <p14:cNvPr id="8" name="Ink 7">
                <a:extLst>
                  <a:ext uri="{FF2B5EF4-FFF2-40B4-BE49-F238E27FC236}">
                    <a16:creationId xmlns:a16="http://schemas.microsoft.com/office/drawing/2014/main" id="{8FE4ECA3-D152-3623-6BEB-0B400FB17ABB}"/>
                  </a:ext>
                </a:extLst>
              </p14:cNvPr>
              <p14:cNvContentPartPr/>
              <p14:nvPr/>
            </p14:nvContentPartPr>
            <p14:xfrm>
              <a:off x="5369914" y="3257193"/>
              <a:ext cx="1164960" cy="1147320"/>
            </p14:xfrm>
          </p:contentPart>
        </mc:Choice>
        <mc:Fallback>
          <p:pic>
            <p:nvPicPr>
              <p:cNvPr id="8" name="Ink 7">
                <a:extLst>
                  <a:ext uri="{FF2B5EF4-FFF2-40B4-BE49-F238E27FC236}">
                    <a16:creationId xmlns:a16="http://schemas.microsoft.com/office/drawing/2014/main" id="{8FE4ECA3-D152-3623-6BEB-0B400FB17ABB}"/>
                  </a:ext>
                </a:extLst>
              </p:cNvPr>
              <p:cNvPicPr/>
              <p:nvPr/>
            </p:nvPicPr>
            <p:blipFill>
              <a:blip r:embed="rId7"/>
              <a:stretch>
                <a:fillRect/>
              </a:stretch>
            </p:blipFill>
            <p:spPr>
              <a:xfrm>
                <a:off x="5351914" y="3239553"/>
                <a:ext cx="1200600" cy="1182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8">
            <p14:nvContentPartPr>
              <p14:cNvPr id="10" name="Ink 9">
                <a:extLst>
                  <a:ext uri="{FF2B5EF4-FFF2-40B4-BE49-F238E27FC236}">
                    <a16:creationId xmlns:a16="http://schemas.microsoft.com/office/drawing/2014/main" id="{6AE893EE-43E7-8CFA-527A-1AC2B114BFB2}"/>
                  </a:ext>
                </a:extLst>
              </p14:cNvPr>
              <p14:cNvContentPartPr/>
              <p14:nvPr/>
            </p14:nvContentPartPr>
            <p14:xfrm>
              <a:off x="4721554" y="3860553"/>
              <a:ext cx="1440360" cy="1210320"/>
            </p14:xfrm>
          </p:contentPart>
        </mc:Choice>
        <mc:Fallback>
          <p:pic>
            <p:nvPicPr>
              <p:cNvPr id="10" name="Ink 9">
                <a:extLst>
                  <a:ext uri="{FF2B5EF4-FFF2-40B4-BE49-F238E27FC236}">
                    <a16:creationId xmlns:a16="http://schemas.microsoft.com/office/drawing/2014/main" id="{6AE893EE-43E7-8CFA-527A-1AC2B114BFB2}"/>
                  </a:ext>
                </a:extLst>
              </p:cNvPr>
              <p:cNvPicPr/>
              <p:nvPr/>
            </p:nvPicPr>
            <p:blipFill>
              <a:blip r:embed="rId9"/>
              <a:stretch>
                <a:fillRect/>
              </a:stretch>
            </p:blipFill>
            <p:spPr>
              <a:xfrm>
                <a:off x="4703914" y="3842913"/>
                <a:ext cx="1476000" cy="12459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0">
            <p14:nvContentPartPr>
              <p14:cNvPr id="11" name="Ink 10">
                <a:extLst>
                  <a:ext uri="{FF2B5EF4-FFF2-40B4-BE49-F238E27FC236}">
                    <a16:creationId xmlns:a16="http://schemas.microsoft.com/office/drawing/2014/main" id="{62639515-DBA8-7A74-40DF-201E0402CCA1}"/>
                  </a:ext>
                </a:extLst>
              </p14:cNvPr>
              <p14:cNvContentPartPr/>
              <p14:nvPr/>
            </p14:nvContentPartPr>
            <p14:xfrm>
              <a:off x="4313314" y="3486153"/>
              <a:ext cx="365040" cy="294480"/>
            </p14:xfrm>
          </p:contentPart>
        </mc:Choice>
        <mc:Fallback>
          <p:pic>
            <p:nvPicPr>
              <p:cNvPr id="11" name="Ink 10">
                <a:extLst>
                  <a:ext uri="{FF2B5EF4-FFF2-40B4-BE49-F238E27FC236}">
                    <a16:creationId xmlns:a16="http://schemas.microsoft.com/office/drawing/2014/main" id="{62639515-DBA8-7A74-40DF-201E0402CCA1}"/>
                  </a:ext>
                </a:extLst>
              </p:cNvPr>
              <p:cNvPicPr/>
              <p:nvPr/>
            </p:nvPicPr>
            <p:blipFill>
              <a:blip r:embed="rId11"/>
              <a:stretch>
                <a:fillRect/>
              </a:stretch>
            </p:blipFill>
            <p:spPr>
              <a:xfrm>
                <a:off x="4295674" y="3468153"/>
                <a:ext cx="400680" cy="330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2">
            <p14:nvContentPartPr>
              <p14:cNvPr id="12" name="Ink 11">
                <a:extLst>
                  <a:ext uri="{FF2B5EF4-FFF2-40B4-BE49-F238E27FC236}">
                    <a16:creationId xmlns:a16="http://schemas.microsoft.com/office/drawing/2014/main" id="{DC3DF942-159F-2D14-8206-D90546058D22}"/>
                  </a:ext>
                </a:extLst>
              </p14:cNvPr>
              <p14:cNvContentPartPr/>
              <p14:nvPr/>
            </p14:nvContentPartPr>
            <p14:xfrm>
              <a:off x="6205114" y="3621873"/>
              <a:ext cx="360" cy="360"/>
            </p14:xfrm>
          </p:contentPart>
        </mc:Choice>
        <mc:Fallback>
          <p:pic>
            <p:nvPicPr>
              <p:cNvPr id="12" name="Ink 11">
                <a:extLst>
                  <a:ext uri="{FF2B5EF4-FFF2-40B4-BE49-F238E27FC236}">
                    <a16:creationId xmlns:a16="http://schemas.microsoft.com/office/drawing/2014/main" id="{DC3DF942-159F-2D14-8206-D90546058D22}"/>
                  </a:ext>
                </a:extLst>
              </p:cNvPr>
              <p:cNvPicPr/>
              <p:nvPr/>
            </p:nvPicPr>
            <p:blipFill>
              <a:blip r:embed="rId13"/>
              <a:stretch>
                <a:fillRect/>
              </a:stretch>
            </p:blipFill>
            <p:spPr>
              <a:xfrm>
                <a:off x="6187474" y="3604233"/>
                <a:ext cx="36000" cy="3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4">
            <p14:nvContentPartPr>
              <p14:cNvPr id="27" name="Ink 26">
                <a:extLst>
                  <a:ext uri="{FF2B5EF4-FFF2-40B4-BE49-F238E27FC236}">
                    <a16:creationId xmlns:a16="http://schemas.microsoft.com/office/drawing/2014/main" id="{E9797C2B-0A12-5F93-E247-0773C22392AC}"/>
                  </a:ext>
                </a:extLst>
              </p14:cNvPr>
              <p14:cNvContentPartPr/>
              <p14:nvPr/>
            </p14:nvContentPartPr>
            <p14:xfrm>
              <a:off x="5007034" y="4072233"/>
              <a:ext cx="124920" cy="370440"/>
            </p14:xfrm>
          </p:contentPart>
        </mc:Choice>
        <mc:Fallback>
          <p:pic>
            <p:nvPicPr>
              <p:cNvPr id="27" name="Ink 26">
                <a:extLst>
                  <a:ext uri="{FF2B5EF4-FFF2-40B4-BE49-F238E27FC236}">
                    <a16:creationId xmlns:a16="http://schemas.microsoft.com/office/drawing/2014/main" id="{E9797C2B-0A12-5F93-E247-0773C22392AC}"/>
                  </a:ext>
                </a:extLst>
              </p:cNvPr>
              <p:cNvPicPr/>
              <p:nvPr/>
            </p:nvPicPr>
            <p:blipFill>
              <a:blip r:embed="rId15"/>
              <a:stretch>
                <a:fillRect/>
              </a:stretch>
            </p:blipFill>
            <p:spPr>
              <a:xfrm>
                <a:off x="4989034" y="4054593"/>
                <a:ext cx="160560" cy="4060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16">
            <p14:nvContentPartPr>
              <p14:cNvPr id="28" name="Ink 27">
                <a:extLst>
                  <a:ext uri="{FF2B5EF4-FFF2-40B4-BE49-F238E27FC236}">
                    <a16:creationId xmlns:a16="http://schemas.microsoft.com/office/drawing/2014/main" id="{845E5782-EBC1-3AE6-1BA4-925E2359E0FA}"/>
                  </a:ext>
                </a:extLst>
              </p14:cNvPr>
              <p14:cNvContentPartPr/>
              <p14:nvPr/>
            </p14:nvContentPartPr>
            <p14:xfrm>
              <a:off x="5414194" y="4615113"/>
              <a:ext cx="228960" cy="344880"/>
            </p14:xfrm>
          </p:contentPart>
        </mc:Choice>
        <mc:Fallback>
          <p:pic>
            <p:nvPicPr>
              <p:cNvPr id="28" name="Ink 27">
                <a:extLst>
                  <a:ext uri="{FF2B5EF4-FFF2-40B4-BE49-F238E27FC236}">
                    <a16:creationId xmlns:a16="http://schemas.microsoft.com/office/drawing/2014/main" id="{845E5782-EBC1-3AE6-1BA4-925E2359E0FA}"/>
                  </a:ext>
                </a:extLst>
              </p:cNvPr>
              <p:cNvPicPr/>
              <p:nvPr/>
            </p:nvPicPr>
            <p:blipFill>
              <a:blip r:embed="rId17"/>
              <a:stretch>
                <a:fillRect/>
              </a:stretch>
            </p:blipFill>
            <p:spPr>
              <a:xfrm>
                <a:off x="5396554" y="4597473"/>
                <a:ext cx="264600" cy="380520"/>
              </a:xfrm>
              <a:prstGeom prst="rect">
                <a:avLst/>
              </a:prstGeom>
            </p:spPr>
          </p:pic>
        </mc:Fallback>
      </mc:AlternateContent>
      <p:grpSp>
        <p:nvGrpSpPr>
          <p:cNvPr id="33" name="Group 32">
            <a:extLst>
              <a:ext uri="{FF2B5EF4-FFF2-40B4-BE49-F238E27FC236}">
                <a16:creationId xmlns:a16="http://schemas.microsoft.com/office/drawing/2014/main" id="{F8009909-BC4D-78BE-4383-5101ECEBDD14}"/>
              </a:ext>
            </a:extLst>
          </p:cNvPr>
          <p:cNvGrpSpPr/>
          <p:nvPr/>
        </p:nvGrpSpPr>
        <p:grpSpPr>
          <a:xfrm>
            <a:off x="5476474" y="3524313"/>
            <a:ext cx="737640" cy="794880"/>
            <a:chOff x="5476474" y="3524313"/>
            <a:chExt cx="737640" cy="794880"/>
          </a:xfrm>
        </p:grpSpPr>
        <mc:AlternateContent xmlns:mc="http://schemas.openxmlformats.org/markup-compatibility/2006">
          <mc:Choice xmlns:p14="http://schemas.microsoft.com/office/powerpoint/2010/main" xmlns:aink="http://schemas.microsoft.com/office/drawing/2016/ink" Requires="p14 aink">
            <p:contentPart p14:bwMode="auto" r:id="rId18">
              <p14:nvContentPartPr>
                <p14:cNvPr id="13" name="Ink 12">
                  <a:extLst>
                    <a:ext uri="{FF2B5EF4-FFF2-40B4-BE49-F238E27FC236}">
                      <a16:creationId xmlns:a16="http://schemas.microsoft.com/office/drawing/2014/main" id="{77054FCC-0574-2002-07B6-FCBAF9AC9AE3}"/>
                    </a:ext>
                  </a:extLst>
                </p14:cNvPr>
                <p14:cNvContentPartPr/>
                <p14:nvPr/>
              </p14:nvContentPartPr>
              <p14:xfrm>
                <a:off x="5476474" y="3524313"/>
                <a:ext cx="99360" cy="196560"/>
              </p14:xfrm>
            </p:contentPart>
          </mc:Choice>
          <mc:Fallback>
            <p:pic>
              <p:nvPicPr>
                <p:cNvPr id="13" name="Ink 12">
                  <a:extLst>
                    <a:ext uri="{FF2B5EF4-FFF2-40B4-BE49-F238E27FC236}">
                      <a16:creationId xmlns:a16="http://schemas.microsoft.com/office/drawing/2014/main" id="{77054FCC-0574-2002-07B6-FCBAF9AC9AE3}"/>
                    </a:ext>
                  </a:extLst>
                </p:cNvPr>
                <p:cNvPicPr/>
                <p:nvPr/>
              </p:nvPicPr>
              <p:blipFill>
                <a:blip r:embed="rId19"/>
                <a:stretch>
                  <a:fillRect/>
                </a:stretch>
              </p:blipFill>
              <p:spPr>
                <a:xfrm>
                  <a:off x="5458834" y="3506313"/>
                  <a:ext cx="135000" cy="2322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0">
              <p14:nvContentPartPr>
                <p14:cNvPr id="15" name="Ink 14">
                  <a:extLst>
                    <a:ext uri="{FF2B5EF4-FFF2-40B4-BE49-F238E27FC236}">
                      <a16:creationId xmlns:a16="http://schemas.microsoft.com/office/drawing/2014/main" id="{8A2CB319-954A-1C65-7C11-58BA0DF785B2}"/>
                    </a:ext>
                  </a:extLst>
                </p14:cNvPr>
                <p14:cNvContentPartPr/>
                <p14:nvPr/>
              </p14:nvContentPartPr>
              <p14:xfrm>
                <a:off x="6064354" y="3576513"/>
                <a:ext cx="149760" cy="213840"/>
              </p14:xfrm>
            </p:contentPart>
          </mc:Choice>
          <mc:Fallback>
            <p:pic>
              <p:nvPicPr>
                <p:cNvPr id="15" name="Ink 14">
                  <a:extLst>
                    <a:ext uri="{FF2B5EF4-FFF2-40B4-BE49-F238E27FC236}">
                      <a16:creationId xmlns:a16="http://schemas.microsoft.com/office/drawing/2014/main" id="{8A2CB319-954A-1C65-7C11-58BA0DF785B2}"/>
                    </a:ext>
                  </a:extLst>
                </p:cNvPr>
                <p:cNvPicPr/>
                <p:nvPr/>
              </p:nvPicPr>
              <p:blipFill>
                <a:blip r:embed="rId21"/>
                <a:stretch>
                  <a:fillRect/>
                </a:stretch>
              </p:blipFill>
              <p:spPr>
                <a:xfrm>
                  <a:off x="6046714" y="3558873"/>
                  <a:ext cx="185400" cy="24948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2">
              <p14:nvContentPartPr>
                <p14:cNvPr id="29" name="Ink 28">
                  <a:extLst>
                    <a:ext uri="{FF2B5EF4-FFF2-40B4-BE49-F238E27FC236}">
                      <a16:creationId xmlns:a16="http://schemas.microsoft.com/office/drawing/2014/main" id="{5445070B-6921-808A-E3E0-C3E25694F8E6}"/>
                    </a:ext>
                  </a:extLst>
                </p14:cNvPr>
                <p14:cNvContentPartPr/>
                <p14:nvPr/>
              </p14:nvContentPartPr>
              <p14:xfrm>
                <a:off x="5714074" y="4127673"/>
                <a:ext cx="216360" cy="191520"/>
              </p14:xfrm>
            </p:contentPart>
          </mc:Choice>
          <mc:Fallback>
            <p:pic>
              <p:nvPicPr>
                <p:cNvPr id="29" name="Ink 28">
                  <a:extLst>
                    <a:ext uri="{FF2B5EF4-FFF2-40B4-BE49-F238E27FC236}">
                      <a16:creationId xmlns:a16="http://schemas.microsoft.com/office/drawing/2014/main" id="{5445070B-6921-808A-E3E0-C3E25694F8E6}"/>
                    </a:ext>
                  </a:extLst>
                </p:cNvPr>
                <p:cNvPicPr/>
                <p:nvPr/>
              </p:nvPicPr>
              <p:blipFill>
                <a:blip r:embed="rId23"/>
                <a:stretch>
                  <a:fillRect/>
                </a:stretch>
              </p:blipFill>
              <p:spPr>
                <a:xfrm>
                  <a:off x="5696074" y="4110033"/>
                  <a:ext cx="252000" cy="22716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4">
              <p14:nvContentPartPr>
                <p14:cNvPr id="30" name="Ink 29">
                  <a:extLst>
                    <a:ext uri="{FF2B5EF4-FFF2-40B4-BE49-F238E27FC236}">
                      <a16:creationId xmlns:a16="http://schemas.microsoft.com/office/drawing/2014/main" id="{CCB8E511-0411-85C3-DFF8-753D96B8B1DA}"/>
                    </a:ext>
                  </a:extLst>
                </p14:cNvPr>
                <p14:cNvContentPartPr/>
                <p14:nvPr/>
              </p14:nvContentPartPr>
              <p14:xfrm>
                <a:off x="5751514" y="4170513"/>
                <a:ext cx="160920" cy="117360"/>
              </p14:xfrm>
            </p:contentPart>
          </mc:Choice>
          <mc:Fallback>
            <p:pic>
              <p:nvPicPr>
                <p:cNvPr id="30" name="Ink 29">
                  <a:extLst>
                    <a:ext uri="{FF2B5EF4-FFF2-40B4-BE49-F238E27FC236}">
                      <a16:creationId xmlns:a16="http://schemas.microsoft.com/office/drawing/2014/main" id="{CCB8E511-0411-85C3-DFF8-753D96B8B1DA}"/>
                    </a:ext>
                  </a:extLst>
                </p:cNvPr>
                <p:cNvPicPr/>
                <p:nvPr/>
              </p:nvPicPr>
              <p:blipFill>
                <a:blip r:embed="rId25"/>
                <a:stretch>
                  <a:fillRect/>
                </a:stretch>
              </p:blipFill>
              <p:spPr>
                <a:xfrm>
                  <a:off x="5733514" y="4152513"/>
                  <a:ext cx="196560" cy="153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26">
              <p14:nvContentPartPr>
                <p14:cNvPr id="32" name="Ink 31">
                  <a:extLst>
                    <a:ext uri="{FF2B5EF4-FFF2-40B4-BE49-F238E27FC236}">
                      <a16:creationId xmlns:a16="http://schemas.microsoft.com/office/drawing/2014/main" id="{8C286701-E133-A6DA-3803-6681F87E5803}"/>
                    </a:ext>
                  </a:extLst>
                </p14:cNvPr>
                <p14:cNvContentPartPr/>
                <p14:nvPr/>
              </p14:nvContentPartPr>
              <p14:xfrm>
                <a:off x="5484394" y="3931113"/>
                <a:ext cx="116280" cy="239760"/>
              </p14:xfrm>
            </p:contentPart>
          </mc:Choice>
          <mc:Fallback>
            <p:pic>
              <p:nvPicPr>
                <p:cNvPr id="32" name="Ink 31">
                  <a:extLst>
                    <a:ext uri="{FF2B5EF4-FFF2-40B4-BE49-F238E27FC236}">
                      <a16:creationId xmlns:a16="http://schemas.microsoft.com/office/drawing/2014/main" id="{8C286701-E133-A6DA-3803-6681F87E5803}"/>
                    </a:ext>
                  </a:extLst>
                </p:cNvPr>
                <p:cNvPicPr/>
                <p:nvPr/>
              </p:nvPicPr>
              <p:blipFill>
                <a:blip r:embed="rId27"/>
                <a:stretch>
                  <a:fillRect/>
                </a:stretch>
              </p:blipFill>
              <p:spPr>
                <a:xfrm>
                  <a:off x="5466394" y="3913473"/>
                  <a:ext cx="151920" cy="275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8">
            <p14:nvContentPartPr>
              <p14:cNvPr id="34" name="Ink 33">
                <a:extLst>
                  <a:ext uri="{FF2B5EF4-FFF2-40B4-BE49-F238E27FC236}">
                    <a16:creationId xmlns:a16="http://schemas.microsoft.com/office/drawing/2014/main" id="{6FC8628B-A62B-0DC9-4B0B-C974A24F4761}"/>
                  </a:ext>
                </a:extLst>
              </p14:cNvPr>
              <p14:cNvContentPartPr/>
              <p14:nvPr/>
            </p14:nvContentPartPr>
            <p14:xfrm>
              <a:off x="2829034" y="5068353"/>
              <a:ext cx="356040" cy="266400"/>
            </p14:xfrm>
          </p:contentPart>
        </mc:Choice>
        <mc:Fallback>
          <p:pic>
            <p:nvPicPr>
              <p:cNvPr id="34" name="Ink 33">
                <a:extLst>
                  <a:ext uri="{FF2B5EF4-FFF2-40B4-BE49-F238E27FC236}">
                    <a16:creationId xmlns:a16="http://schemas.microsoft.com/office/drawing/2014/main" id="{6FC8628B-A62B-0DC9-4B0B-C974A24F4761}"/>
                  </a:ext>
                </a:extLst>
              </p:cNvPr>
              <p:cNvPicPr/>
              <p:nvPr/>
            </p:nvPicPr>
            <p:blipFill>
              <a:blip r:embed="rId29"/>
              <a:stretch>
                <a:fillRect/>
              </a:stretch>
            </p:blipFill>
            <p:spPr>
              <a:xfrm>
                <a:off x="2820034" y="5059353"/>
                <a:ext cx="37368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35" name="Ink 34">
                <a:extLst>
                  <a:ext uri="{FF2B5EF4-FFF2-40B4-BE49-F238E27FC236}">
                    <a16:creationId xmlns:a16="http://schemas.microsoft.com/office/drawing/2014/main" id="{8FE268B3-174B-C234-7151-CF19A24F2645}"/>
                  </a:ext>
                </a:extLst>
              </p14:cNvPr>
              <p14:cNvContentPartPr/>
              <p14:nvPr/>
            </p14:nvContentPartPr>
            <p14:xfrm>
              <a:off x="3259954" y="5130993"/>
              <a:ext cx="148680" cy="568440"/>
            </p14:xfrm>
          </p:contentPart>
        </mc:Choice>
        <mc:Fallback>
          <p:pic>
            <p:nvPicPr>
              <p:cNvPr id="35" name="Ink 34">
                <a:extLst>
                  <a:ext uri="{FF2B5EF4-FFF2-40B4-BE49-F238E27FC236}">
                    <a16:creationId xmlns:a16="http://schemas.microsoft.com/office/drawing/2014/main" id="{8FE268B3-174B-C234-7151-CF19A24F2645}"/>
                  </a:ext>
                </a:extLst>
              </p:cNvPr>
              <p:cNvPicPr/>
              <p:nvPr/>
            </p:nvPicPr>
            <p:blipFill>
              <a:blip r:embed="rId31"/>
              <a:stretch>
                <a:fillRect/>
              </a:stretch>
            </p:blipFill>
            <p:spPr>
              <a:xfrm>
                <a:off x="3251314" y="5121993"/>
                <a:ext cx="166320" cy="5860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6" name="Ink 35">
                <a:extLst>
                  <a:ext uri="{FF2B5EF4-FFF2-40B4-BE49-F238E27FC236}">
                    <a16:creationId xmlns:a16="http://schemas.microsoft.com/office/drawing/2014/main" id="{6554E8B0-54B6-C53F-B624-BB9702F0B51A}"/>
                  </a:ext>
                </a:extLst>
              </p14:cNvPr>
              <p14:cNvContentPartPr/>
              <p14:nvPr/>
            </p14:nvContentPartPr>
            <p14:xfrm>
              <a:off x="3161314" y="5361033"/>
              <a:ext cx="389880" cy="169560"/>
            </p14:xfrm>
          </p:contentPart>
        </mc:Choice>
        <mc:Fallback>
          <p:pic>
            <p:nvPicPr>
              <p:cNvPr id="36" name="Ink 35">
                <a:extLst>
                  <a:ext uri="{FF2B5EF4-FFF2-40B4-BE49-F238E27FC236}">
                    <a16:creationId xmlns:a16="http://schemas.microsoft.com/office/drawing/2014/main" id="{6554E8B0-54B6-C53F-B624-BB9702F0B51A}"/>
                  </a:ext>
                </a:extLst>
              </p:cNvPr>
              <p:cNvPicPr/>
              <p:nvPr/>
            </p:nvPicPr>
            <p:blipFill>
              <a:blip r:embed="rId33"/>
              <a:stretch>
                <a:fillRect/>
              </a:stretch>
            </p:blipFill>
            <p:spPr>
              <a:xfrm>
                <a:off x="3152314" y="5352393"/>
                <a:ext cx="40752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66" name="Ink 65">
                <a:extLst>
                  <a:ext uri="{FF2B5EF4-FFF2-40B4-BE49-F238E27FC236}">
                    <a16:creationId xmlns:a16="http://schemas.microsoft.com/office/drawing/2014/main" id="{B733EC08-4F05-E2FE-F31C-41D3FA0A1E4D}"/>
                  </a:ext>
                </a:extLst>
              </p14:cNvPr>
              <p14:cNvContentPartPr/>
              <p14:nvPr/>
            </p14:nvContentPartPr>
            <p14:xfrm>
              <a:off x="9667234" y="6338303"/>
              <a:ext cx="9360" cy="328680"/>
            </p14:xfrm>
          </p:contentPart>
        </mc:Choice>
        <mc:Fallback>
          <p:pic>
            <p:nvPicPr>
              <p:cNvPr id="66" name="Ink 65">
                <a:extLst>
                  <a:ext uri="{FF2B5EF4-FFF2-40B4-BE49-F238E27FC236}">
                    <a16:creationId xmlns:a16="http://schemas.microsoft.com/office/drawing/2014/main" id="{B733EC08-4F05-E2FE-F31C-41D3FA0A1E4D}"/>
                  </a:ext>
                </a:extLst>
              </p:cNvPr>
              <p:cNvPicPr/>
              <p:nvPr/>
            </p:nvPicPr>
            <p:blipFill>
              <a:blip r:embed="rId35"/>
              <a:stretch>
                <a:fillRect/>
              </a:stretch>
            </p:blipFill>
            <p:spPr>
              <a:xfrm>
                <a:off x="9658594" y="6329663"/>
                <a:ext cx="27000" cy="3463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7" name="Ink 66">
                <a:extLst>
                  <a:ext uri="{FF2B5EF4-FFF2-40B4-BE49-F238E27FC236}">
                    <a16:creationId xmlns:a16="http://schemas.microsoft.com/office/drawing/2014/main" id="{A40FC327-9286-4963-7987-6D3CFA69EFA1}"/>
                  </a:ext>
                </a:extLst>
              </p14:cNvPr>
              <p14:cNvContentPartPr/>
              <p14:nvPr/>
            </p14:nvContentPartPr>
            <p14:xfrm>
              <a:off x="9543034" y="6524423"/>
              <a:ext cx="336960" cy="19080"/>
            </p14:xfrm>
          </p:contentPart>
        </mc:Choice>
        <mc:Fallback>
          <p:pic>
            <p:nvPicPr>
              <p:cNvPr id="67" name="Ink 66">
                <a:extLst>
                  <a:ext uri="{FF2B5EF4-FFF2-40B4-BE49-F238E27FC236}">
                    <a16:creationId xmlns:a16="http://schemas.microsoft.com/office/drawing/2014/main" id="{A40FC327-9286-4963-7987-6D3CFA69EFA1}"/>
                  </a:ext>
                </a:extLst>
              </p:cNvPr>
              <p:cNvPicPr/>
              <p:nvPr/>
            </p:nvPicPr>
            <p:blipFill>
              <a:blip r:embed="rId37"/>
              <a:stretch>
                <a:fillRect/>
              </a:stretch>
            </p:blipFill>
            <p:spPr>
              <a:xfrm>
                <a:off x="9534034" y="6515783"/>
                <a:ext cx="35460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8" name="Ink 67">
                <a:extLst>
                  <a:ext uri="{FF2B5EF4-FFF2-40B4-BE49-F238E27FC236}">
                    <a16:creationId xmlns:a16="http://schemas.microsoft.com/office/drawing/2014/main" id="{5BE745FD-CC4C-210B-BAF0-6D858EBC7F52}"/>
                  </a:ext>
                </a:extLst>
              </p14:cNvPr>
              <p14:cNvContentPartPr/>
              <p14:nvPr/>
            </p14:nvContentPartPr>
            <p14:xfrm>
              <a:off x="10011394" y="6320303"/>
              <a:ext cx="269640" cy="357480"/>
            </p14:xfrm>
          </p:contentPart>
        </mc:Choice>
        <mc:Fallback>
          <p:pic>
            <p:nvPicPr>
              <p:cNvPr id="68" name="Ink 67">
                <a:extLst>
                  <a:ext uri="{FF2B5EF4-FFF2-40B4-BE49-F238E27FC236}">
                    <a16:creationId xmlns:a16="http://schemas.microsoft.com/office/drawing/2014/main" id="{5BE745FD-CC4C-210B-BAF0-6D858EBC7F52}"/>
                  </a:ext>
                </a:extLst>
              </p:cNvPr>
              <p:cNvPicPr/>
              <p:nvPr/>
            </p:nvPicPr>
            <p:blipFill>
              <a:blip r:embed="rId39"/>
              <a:stretch>
                <a:fillRect/>
              </a:stretch>
            </p:blipFill>
            <p:spPr>
              <a:xfrm>
                <a:off x="10002394" y="6311303"/>
                <a:ext cx="28728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70" name="Ink 69">
                <a:extLst>
                  <a:ext uri="{FF2B5EF4-FFF2-40B4-BE49-F238E27FC236}">
                    <a16:creationId xmlns:a16="http://schemas.microsoft.com/office/drawing/2014/main" id="{EE889490-DC10-71F8-7E7E-D3D57E613475}"/>
                  </a:ext>
                </a:extLst>
              </p14:cNvPr>
              <p14:cNvContentPartPr/>
              <p14:nvPr/>
            </p14:nvContentPartPr>
            <p14:xfrm>
              <a:off x="10326394" y="6448103"/>
              <a:ext cx="353520" cy="290520"/>
            </p14:xfrm>
          </p:contentPart>
        </mc:Choice>
        <mc:Fallback>
          <p:pic>
            <p:nvPicPr>
              <p:cNvPr id="70" name="Ink 69">
                <a:extLst>
                  <a:ext uri="{FF2B5EF4-FFF2-40B4-BE49-F238E27FC236}">
                    <a16:creationId xmlns:a16="http://schemas.microsoft.com/office/drawing/2014/main" id="{EE889490-DC10-71F8-7E7E-D3D57E613475}"/>
                  </a:ext>
                </a:extLst>
              </p:cNvPr>
              <p:cNvPicPr/>
              <p:nvPr/>
            </p:nvPicPr>
            <p:blipFill>
              <a:blip r:embed="rId41"/>
              <a:stretch>
                <a:fillRect/>
              </a:stretch>
            </p:blipFill>
            <p:spPr>
              <a:xfrm>
                <a:off x="10317394" y="6439463"/>
                <a:ext cx="371160" cy="308160"/>
              </a:xfrm>
              <a:prstGeom prst="rect">
                <a:avLst/>
              </a:prstGeom>
            </p:spPr>
          </p:pic>
        </mc:Fallback>
      </mc:AlternateContent>
      <p:grpSp>
        <p:nvGrpSpPr>
          <p:cNvPr id="87" name="Group 86">
            <a:extLst>
              <a:ext uri="{FF2B5EF4-FFF2-40B4-BE49-F238E27FC236}">
                <a16:creationId xmlns:a16="http://schemas.microsoft.com/office/drawing/2014/main" id="{42D0518E-A614-0AA4-5FD8-3A564A98B3AF}"/>
              </a:ext>
            </a:extLst>
          </p:cNvPr>
          <p:cNvGrpSpPr/>
          <p:nvPr/>
        </p:nvGrpSpPr>
        <p:grpSpPr>
          <a:xfrm>
            <a:off x="3824074" y="4759703"/>
            <a:ext cx="5497200" cy="2262370"/>
            <a:chOff x="3824074" y="4759703"/>
            <a:chExt cx="5497200" cy="2262370"/>
          </a:xfrm>
        </p:grpSpPr>
        <mc:AlternateContent xmlns:mc="http://schemas.openxmlformats.org/markup-compatibility/2006">
          <mc:Choice xmlns:p14="http://schemas.microsoft.com/office/powerpoint/2010/main" Requires="p14">
            <p:contentPart p14:bwMode="auto" r:id="rId42">
              <p14:nvContentPartPr>
                <p14:cNvPr id="58" name="Ink 57">
                  <a:extLst>
                    <a:ext uri="{FF2B5EF4-FFF2-40B4-BE49-F238E27FC236}">
                      <a16:creationId xmlns:a16="http://schemas.microsoft.com/office/drawing/2014/main" id="{DAF0C061-244B-364B-CF4E-36FF0AAF2F4C}"/>
                    </a:ext>
                  </a:extLst>
                </p14:cNvPr>
                <p14:cNvContentPartPr/>
                <p14:nvPr/>
              </p14:nvContentPartPr>
              <p14:xfrm>
                <a:off x="8228674" y="6249513"/>
                <a:ext cx="18720" cy="291600"/>
              </p14:xfrm>
            </p:contentPart>
          </mc:Choice>
          <mc:Fallback>
            <p:pic>
              <p:nvPicPr>
                <p:cNvPr id="58" name="Ink 57">
                  <a:extLst>
                    <a:ext uri="{FF2B5EF4-FFF2-40B4-BE49-F238E27FC236}">
                      <a16:creationId xmlns:a16="http://schemas.microsoft.com/office/drawing/2014/main" id="{DAF0C061-244B-364B-CF4E-36FF0AAF2F4C}"/>
                    </a:ext>
                  </a:extLst>
                </p:cNvPr>
                <p:cNvPicPr/>
                <p:nvPr/>
              </p:nvPicPr>
              <p:blipFill>
                <a:blip r:embed="rId43"/>
                <a:stretch>
                  <a:fillRect/>
                </a:stretch>
              </p:blipFill>
              <p:spPr>
                <a:xfrm>
                  <a:off x="8220034" y="6240873"/>
                  <a:ext cx="36360" cy="3092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9" name="Ink 58">
                  <a:extLst>
                    <a:ext uri="{FF2B5EF4-FFF2-40B4-BE49-F238E27FC236}">
                      <a16:creationId xmlns:a16="http://schemas.microsoft.com/office/drawing/2014/main" id="{4C7D2D9D-02F5-0CA5-4CA5-0E6F129F5017}"/>
                    </a:ext>
                  </a:extLst>
                </p14:cNvPr>
                <p14:cNvContentPartPr/>
                <p14:nvPr/>
              </p14:nvContentPartPr>
              <p14:xfrm>
                <a:off x="8131474" y="6347073"/>
                <a:ext cx="407880" cy="27000"/>
              </p14:xfrm>
            </p:contentPart>
          </mc:Choice>
          <mc:Fallback>
            <p:pic>
              <p:nvPicPr>
                <p:cNvPr id="59" name="Ink 58">
                  <a:extLst>
                    <a:ext uri="{FF2B5EF4-FFF2-40B4-BE49-F238E27FC236}">
                      <a16:creationId xmlns:a16="http://schemas.microsoft.com/office/drawing/2014/main" id="{4C7D2D9D-02F5-0CA5-4CA5-0E6F129F5017}"/>
                    </a:ext>
                  </a:extLst>
                </p:cNvPr>
                <p:cNvPicPr/>
                <p:nvPr/>
              </p:nvPicPr>
              <p:blipFill>
                <a:blip r:embed="rId45"/>
                <a:stretch>
                  <a:fillRect/>
                </a:stretch>
              </p:blipFill>
              <p:spPr>
                <a:xfrm>
                  <a:off x="8122834" y="6338433"/>
                  <a:ext cx="4255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60" name="Ink 59">
                  <a:extLst>
                    <a:ext uri="{FF2B5EF4-FFF2-40B4-BE49-F238E27FC236}">
                      <a16:creationId xmlns:a16="http://schemas.microsoft.com/office/drawing/2014/main" id="{69FDB7DC-B075-FEF5-D1E9-70D1CEFA62C4}"/>
                    </a:ext>
                  </a:extLst>
                </p14:cNvPr>
                <p14:cNvContentPartPr/>
                <p14:nvPr/>
              </p14:nvContentPartPr>
              <p14:xfrm>
                <a:off x="8619994" y="6195873"/>
                <a:ext cx="354600" cy="417600"/>
              </p14:xfrm>
            </p:contentPart>
          </mc:Choice>
          <mc:Fallback>
            <p:pic>
              <p:nvPicPr>
                <p:cNvPr id="60" name="Ink 59">
                  <a:extLst>
                    <a:ext uri="{FF2B5EF4-FFF2-40B4-BE49-F238E27FC236}">
                      <a16:creationId xmlns:a16="http://schemas.microsoft.com/office/drawing/2014/main" id="{69FDB7DC-B075-FEF5-D1E9-70D1CEFA62C4}"/>
                    </a:ext>
                  </a:extLst>
                </p:cNvPr>
                <p:cNvPicPr/>
                <p:nvPr/>
              </p:nvPicPr>
              <p:blipFill>
                <a:blip r:embed="rId47"/>
                <a:stretch>
                  <a:fillRect/>
                </a:stretch>
              </p:blipFill>
              <p:spPr>
                <a:xfrm>
                  <a:off x="8610994" y="6187233"/>
                  <a:ext cx="3722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62" name="Ink 61">
                  <a:extLst>
                    <a:ext uri="{FF2B5EF4-FFF2-40B4-BE49-F238E27FC236}">
                      <a16:creationId xmlns:a16="http://schemas.microsoft.com/office/drawing/2014/main" id="{1F29C9EC-68F9-8E92-1DC2-53E69644B3E3}"/>
                    </a:ext>
                  </a:extLst>
                </p14:cNvPr>
                <p14:cNvContentPartPr/>
                <p14:nvPr/>
              </p14:nvContentPartPr>
              <p14:xfrm>
                <a:off x="8967034" y="6222873"/>
                <a:ext cx="336960" cy="799200"/>
              </p14:xfrm>
            </p:contentPart>
          </mc:Choice>
          <mc:Fallback>
            <p:pic>
              <p:nvPicPr>
                <p:cNvPr id="62" name="Ink 61">
                  <a:extLst>
                    <a:ext uri="{FF2B5EF4-FFF2-40B4-BE49-F238E27FC236}">
                      <a16:creationId xmlns:a16="http://schemas.microsoft.com/office/drawing/2014/main" id="{1F29C9EC-68F9-8E92-1DC2-53E69644B3E3}"/>
                    </a:ext>
                  </a:extLst>
                </p:cNvPr>
                <p:cNvPicPr/>
                <p:nvPr/>
              </p:nvPicPr>
              <p:blipFill>
                <a:blip r:embed="rId49"/>
                <a:stretch>
                  <a:fillRect/>
                </a:stretch>
              </p:blipFill>
              <p:spPr>
                <a:xfrm>
                  <a:off x="8958034" y="6213873"/>
                  <a:ext cx="354600" cy="816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64" name="Ink 63">
                  <a:extLst>
                    <a:ext uri="{FF2B5EF4-FFF2-40B4-BE49-F238E27FC236}">
                      <a16:creationId xmlns:a16="http://schemas.microsoft.com/office/drawing/2014/main" id="{0A9A67FC-247C-C5A3-DE4F-810FDC141C24}"/>
                    </a:ext>
                  </a:extLst>
                </p14:cNvPr>
                <p14:cNvContentPartPr/>
                <p14:nvPr/>
              </p14:nvContentPartPr>
              <p14:xfrm>
                <a:off x="8975314" y="6631703"/>
                <a:ext cx="345960" cy="45360"/>
              </p14:xfrm>
            </p:contentPart>
          </mc:Choice>
          <mc:Fallback>
            <p:pic>
              <p:nvPicPr>
                <p:cNvPr id="64" name="Ink 63">
                  <a:extLst>
                    <a:ext uri="{FF2B5EF4-FFF2-40B4-BE49-F238E27FC236}">
                      <a16:creationId xmlns:a16="http://schemas.microsoft.com/office/drawing/2014/main" id="{0A9A67FC-247C-C5A3-DE4F-810FDC141C24}"/>
                    </a:ext>
                  </a:extLst>
                </p:cNvPr>
                <p:cNvPicPr/>
                <p:nvPr/>
              </p:nvPicPr>
              <p:blipFill>
                <a:blip r:embed="rId51"/>
                <a:stretch>
                  <a:fillRect/>
                </a:stretch>
              </p:blipFill>
              <p:spPr>
                <a:xfrm>
                  <a:off x="8966674" y="6623063"/>
                  <a:ext cx="36360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5" name="Ink 54">
                  <a:extLst>
                    <a:ext uri="{FF2B5EF4-FFF2-40B4-BE49-F238E27FC236}">
                      <a16:creationId xmlns:a16="http://schemas.microsoft.com/office/drawing/2014/main" id="{E89936D4-F4C7-3A69-08ED-5378559F3560}"/>
                    </a:ext>
                  </a:extLst>
                </p14:cNvPr>
                <p14:cNvContentPartPr/>
                <p14:nvPr/>
              </p14:nvContentPartPr>
              <p14:xfrm>
                <a:off x="7033474" y="6079953"/>
                <a:ext cx="345960" cy="520920"/>
              </p14:xfrm>
            </p:contentPart>
          </mc:Choice>
          <mc:Fallback>
            <p:pic>
              <p:nvPicPr>
                <p:cNvPr id="55" name="Ink 54">
                  <a:extLst>
                    <a:ext uri="{FF2B5EF4-FFF2-40B4-BE49-F238E27FC236}">
                      <a16:creationId xmlns:a16="http://schemas.microsoft.com/office/drawing/2014/main" id="{E89936D4-F4C7-3A69-08ED-5378559F3560}"/>
                    </a:ext>
                  </a:extLst>
                </p:cNvPr>
                <p:cNvPicPr/>
                <p:nvPr/>
              </p:nvPicPr>
              <p:blipFill>
                <a:blip r:embed="rId53"/>
                <a:stretch>
                  <a:fillRect/>
                </a:stretch>
              </p:blipFill>
              <p:spPr>
                <a:xfrm>
                  <a:off x="7024834" y="6070953"/>
                  <a:ext cx="363600" cy="53856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6" name="Ink 55">
                  <a:extLst>
                    <a:ext uri="{FF2B5EF4-FFF2-40B4-BE49-F238E27FC236}">
                      <a16:creationId xmlns:a16="http://schemas.microsoft.com/office/drawing/2014/main" id="{C02F16C0-F0AE-895E-0220-41839D93C15E}"/>
                    </a:ext>
                  </a:extLst>
                </p14:cNvPr>
                <p14:cNvContentPartPr/>
                <p14:nvPr/>
              </p14:nvContentPartPr>
              <p14:xfrm>
                <a:off x="7440994" y="6113073"/>
                <a:ext cx="423360" cy="535320"/>
              </p14:xfrm>
            </p:contentPart>
          </mc:Choice>
          <mc:Fallback>
            <p:pic>
              <p:nvPicPr>
                <p:cNvPr id="56" name="Ink 55">
                  <a:extLst>
                    <a:ext uri="{FF2B5EF4-FFF2-40B4-BE49-F238E27FC236}">
                      <a16:creationId xmlns:a16="http://schemas.microsoft.com/office/drawing/2014/main" id="{C02F16C0-F0AE-895E-0220-41839D93C15E}"/>
                    </a:ext>
                  </a:extLst>
                </p:cNvPr>
                <p:cNvPicPr/>
                <p:nvPr/>
              </p:nvPicPr>
              <p:blipFill>
                <a:blip r:embed="rId55"/>
                <a:stretch>
                  <a:fillRect/>
                </a:stretch>
              </p:blipFill>
              <p:spPr>
                <a:xfrm>
                  <a:off x="7432354" y="6104073"/>
                  <a:ext cx="441000" cy="5529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51" name="Ink 50">
                  <a:extLst>
                    <a:ext uri="{FF2B5EF4-FFF2-40B4-BE49-F238E27FC236}">
                      <a16:creationId xmlns:a16="http://schemas.microsoft.com/office/drawing/2014/main" id="{71516987-51E5-A317-807F-00671E04E032}"/>
                    </a:ext>
                  </a:extLst>
                </p14:cNvPr>
                <p14:cNvContentPartPr/>
                <p14:nvPr/>
              </p14:nvContentPartPr>
              <p14:xfrm>
                <a:off x="6609394" y="6116313"/>
                <a:ext cx="30960" cy="443520"/>
              </p14:xfrm>
            </p:contentPart>
          </mc:Choice>
          <mc:Fallback>
            <p:pic>
              <p:nvPicPr>
                <p:cNvPr id="51" name="Ink 50">
                  <a:extLst>
                    <a:ext uri="{FF2B5EF4-FFF2-40B4-BE49-F238E27FC236}">
                      <a16:creationId xmlns:a16="http://schemas.microsoft.com/office/drawing/2014/main" id="{71516987-51E5-A317-807F-00671E04E032}"/>
                    </a:ext>
                  </a:extLst>
                </p:cNvPr>
                <p:cNvPicPr/>
                <p:nvPr/>
              </p:nvPicPr>
              <p:blipFill>
                <a:blip r:embed="rId57"/>
                <a:stretch>
                  <a:fillRect/>
                </a:stretch>
              </p:blipFill>
              <p:spPr>
                <a:xfrm>
                  <a:off x="6600754" y="6107313"/>
                  <a:ext cx="4860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53" name="Ink 52">
                  <a:extLst>
                    <a:ext uri="{FF2B5EF4-FFF2-40B4-BE49-F238E27FC236}">
                      <a16:creationId xmlns:a16="http://schemas.microsoft.com/office/drawing/2014/main" id="{29B8E661-E2B1-08D5-2038-515AB65832C3}"/>
                    </a:ext>
                  </a:extLst>
                </p14:cNvPr>
                <p14:cNvContentPartPr/>
                <p14:nvPr/>
              </p14:nvContentPartPr>
              <p14:xfrm>
                <a:off x="6405274" y="6245553"/>
                <a:ext cx="448200" cy="137160"/>
              </p14:xfrm>
            </p:contentPart>
          </mc:Choice>
          <mc:Fallback>
            <p:pic>
              <p:nvPicPr>
                <p:cNvPr id="53" name="Ink 52">
                  <a:extLst>
                    <a:ext uri="{FF2B5EF4-FFF2-40B4-BE49-F238E27FC236}">
                      <a16:creationId xmlns:a16="http://schemas.microsoft.com/office/drawing/2014/main" id="{29B8E661-E2B1-08D5-2038-515AB65832C3}"/>
                    </a:ext>
                  </a:extLst>
                </p:cNvPr>
                <p:cNvPicPr/>
                <p:nvPr/>
              </p:nvPicPr>
              <p:blipFill>
                <a:blip r:embed="rId59"/>
                <a:stretch>
                  <a:fillRect/>
                </a:stretch>
              </p:blipFill>
              <p:spPr>
                <a:xfrm>
                  <a:off x="6396634" y="6236553"/>
                  <a:ext cx="465840" cy="1548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24EA0D6F-6918-C07C-FF28-2CE595DD5930}"/>
                    </a:ext>
                  </a:extLst>
                </p14:cNvPr>
                <p14:cNvContentPartPr/>
                <p14:nvPr/>
              </p14:nvContentPartPr>
              <p14:xfrm>
                <a:off x="3824074" y="5281833"/>
                <a:ext cx="339840" cy="388800"/>
              </p14:xfrm>
            </p:contentPart>
          </mc:Choice>
          <mc:Fallback>
            <p:pic>
              <p:nvPicPr>
                <p:cNvPr id="37" name="Ink 36">
                  <a:extLst>
                    <a:ext uri="{FF2B5EF4-FFF2-40B4-BE49-F238E27FC236}">
                      <a16:creationId xmlns:a16="http://schemas.microsoft.com/office/drawing/2014/main" id="{24EA0D6F-6918-C07C-FF28-2CE595DD5930}"/>
                    </a:ext>
                  </a:extLst>
                </p:cNvPr>
                <p:cNvPicPr/>
                <p:nvPr/>
              </p:nvPicPr>
              <p:blipFill>
                <a:blip r:embed="rId61"/>
                <a:stretch>
                  <a:fillRect/>
                </a:stretch>
              </p:blipFill>
              <p:spPr>
                <a:xfrm>
                  <a:off x="3815074" y="5273193"/>
                  <a:ext cx="357480" cy="406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8BDACC7B-9BD1-4E18-50B0-3736312773C3}"/>
                    </a:ext>
                  </a:extLst>
                </p14:cNvPr>
                <p14:cNvContentPartPr/>
                <p14:nvPr/>
              </p14:nvContentPartPr>
              <p14:xfrm>
                <a:off x="4257874" y="5530233"/>
                <a:ext cx="109800" cy="451440"/>
              </p14:xfrm>
            </p:contentPart>
          </mc:Choice>
          <mc:Fallback>
            <p:pic>
              <p:nvPicPr>
                <p:cNvPr id="39" name="Ink 38">
                  <a:extLst>
                    <a:ext uri="{FF2B5EF4-FFF2-40B4-BE49-F238E27FC236}">
                      <a16:creationId xmlns:a16="http://schemas.microsoft.com/office/drawing/2014/main" id="{8BDACC7B-9BD1-4E18-50B0-3736312773C3}"/>
                    </a:ext>
                  </a:extLst>
                </p:cNvPr>
                <p:cNvPicPr/>
                <p:nvPr/>
              </p:nvPicPr>
              <p:blipFill>
                <a:blip r:embed="rId63"/>
                <a:stretch>
                  <a:fillRect/>
                </a:stretch>
              </p:blipFill>
              <p:spPr>
                <a:xfrm>
                  <a:off x="4248874" y="5521593"/>
                  <a:ext cx="127440" cy="4690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A64984C6-1F42-8E82-AD9C-5A7B8C7022B5}"/>
                    </a:ext>
                  </a:extLst>
                </p14:cNvPr>
                <p14:cNvContentPartPr/>
                <p14:nvPr/>
              </p14:nvContentPartPr>
              <p14:xfrm>
                <a:off x="4225834" y="5693673"/>
                <a:ext cx="177840" cy="165960"/>
              </p14:xfrm>
            </p:contentPart>
          </mc:Choice>
          <mc:Fallback>
            <p:pic>
              <p:nvPicPr>
                <p:cNvPr id="40" name="Ink 39">
                  <a:extLst>
                    <a:ext uri="{FF2B5EF4-FFF2-40B4-BE49-F238E27FC236}">
                      <a16:creationId xmlns:a16="http://schemas.microsoft.com/office/drawing/2014/main" id="{A64984C6-1F42-8E82-AD9C-5A7B8C7022B5}"/>
                    </a:ext>
                  </a:extLst>
                </p:cNvPr>
                <p:cNvPicPr/>
                <p:nvPr/>
              </p:nvPicPr>
              <p:blipFill>
                <a:blip r:embed="rId65"/>
                <a:stretch>
                  <a:fillRect/>
                </a:stretch>
              </p:blipFill>
              <p:spPr>
                <a:xfrm>
                  <a:off x="4216834" y="5684673"/>
                  <a:ext cx="195480" cy="1836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4E36E51B-E512-274B-CA43-AB70AFDECEB9}"/>
                    </a:ext>
                  </a:extLst>
                </p14:cNvPr>
                <p14:cNvContentPartPr/>
                <p14:nvPr/>
              </p14:nvContentPartPr>
              <p14:xfrm>
                <a:off x="4561354" y="5697273"/>
                <a:ext cx="533160" cy="827640"/>
              </p14:xfrm>
            </p:contentPart>
          </mc:Choice>
          <mc:Fallback>
            <p:pic>
              <p:nvPicPr>
                <p:cNvPr id="42" name="Ink 41">
                  <a:extLst>
                    <a:ext uri="{FF2B5EF4-FFF2-40B4-BE49-F238E27FC236}">
                      <a16:creationId xmlns:a16="http://schemas.microsoft.com/office/drawing/2014/main" id="{4E36E51B-E512-274B-CA43-AB70AFDECEB9}"/>
                    </a:ext>
                  </a:extLst>
                </p:cNvPr>
                <p:cNvPicPr/>
                <p:nvPr/>
              </p:nvPicPr>
              <p:blipFill>
                <a:blip r:embed="rId67"/>
                <a:stretch>
                  <a:fillRect/>
                </a:stretch>
              </p:blipFill>
              <p:spPr>
                <a:xfrm>
                  <a:off x="4552714" y="5688633"/>
                  <a:ext cx="550800" cy="845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4" name="Ink 43">
                  <a:extLst>
                    <a:ext uri="{FF2B5EF4-FFF2-40B4-BE49-F238E27FC236}">
                      <a16:creationId xmlns:a16="http://schemas.microsoft.com/office/drawing/2014/main" id="{25B1889A-CCCB-C6E7-D83F-1A1013D08E10}"/>
                    </a:ext>
                  </a:extLst>
                </p14:cNvPr>
                <p14:cNvContentPartPr/>
                <p14:nvPr/>
              </p14:nvContentPartPr>
              <p14:xfrm>
                <a:off x="5423914" y="5557233"/>
                <a:ext cx="360" cy="360"/>
              </p14:xfrm>
            </p:contentPart>
          </mc:Choice>
          <mc:Fallback>
            <p:pic>
              <p:nvPicPr>
                <p:cNvPr id="44" name="Ink 43">
                  <a:extLst>
                    <a:ext uri="{FF2B5EF4-FFF2-40B4-BE49-F238E27FC236}">
                      <a16:creationId xmlns:a16="http://schemas.microsoft.com/office/drawing/2014/main" id="{25B1889A-CCCB-C6E7-D83F-1A1013D08E10}"/>
                    </a:ext>
                  </a:extLst>
                </p:cNvPr>
                <p:cNvPicPr/>
                <p:nvPr/>
              </p:nvPicPr>
              <p:blipFill>
                <a:blip r:embed="rId69"/>
                <a:stretch>
                  <a:fillRect/>
                </a:stretch>
              </p:blipFill>
              <p:spPr>
                <a:xfrm>
                  <a:off x="5414914" y="5548233"/>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5" name="Ink 44">
                  <a:extLst>
                    <a:ext uri="{FF2B5EF4-FFF2-40B4-BE49-F238E27FC236}">
                      <a16:creationId xmlns:a16="http://schemas.microsoft.com/office/drawing/2014/main" id="{59EAAF56-3D52-635E-BE41-83A2CBC8B33B}"/>
                    </a:ext>
                  </a:extLst>
                </p14:cNvPr>
                <p14:cNvContentPartPr/>
                <p14:nvPr/>
              </p14:nvContentPartPr>
              <p14:xfrm>
                <a:off x="5340394" y="5557233"/>
                <a:ext cx="83880" cy="599400"/>
              </p14:xfrm>
            </p:contentPart>
          </mc:Choice>
          <mc:Fallback>
            <p:pic>
              <p:nvPicPr>
                <p:cNvPr id="45" name="Ink 44">
                  <a:extLst>
                    <a:ext uri="{FF2B5EF4-FFF2-40B4-BE49-F238E27FC236}">
                      <a16:creationId xmlns:a16="http://schemas.microsoft.com/office/drawing/2014/main" id="{59EAAF56-3D52-635E-BE41-83A2CBC8B33B}"/>
                    </a:ext>
                  </a:extLst>
                </p:cNvPr>
                <p:cNvPicPr/>
                <p:nvPr/>
              </p:nvPicPr>
              <p:blipFill>
                <a:blip r:embed="rId71"/>
                <a:stretch>
                  <a:fillRect/>
                </a:stretch>
              </p:blipFill>
              <p:spPr>
                <a:xfrm>
                  <a:off x="5331394" y="5548233"/>
                  <a:ext cx="101520" cy="6170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6" name="Ink 45">
                  <a:extLst>
                    <a:ext uri="{FF2B5EF4-FFF2-40B4-BE49-F238E27FC236}">
                      <a16:creationId xmlns:a16="http://schemas.microsoft.com/office/drawing/2014/main" id="{45AB5BCD-7A7F-F319-89D3-33D3C35F2134}"/>
                    </a:ext>
                  </a:extLst>
                </p14:cNvPr>
                <p14:cNvContentPartPr/>
                <p14:nvPr/>
              </p14:nvContentPartPr>
              <p14:xfrm>
                <a:off x="5255434" y="5858913"/>
                <a:ext cx="274320" cy="360"/>
              </p14:xfrm>
            </p:contentPart>
          </mc:Choice>
          <mc:Fallback>
            <p:pic>
              <p:nvPicPr>
                <p:cNvPr id="46" name="Ink 45">
                  <a:extLst>
                    <a:ext uri="{FF2B5EF4-FFF2-40B4-BE49-F238E27FC236}">
                      <a16:creationId xmlns:a16="http://schemas.microsoft.com/office/drawing/2014/main" id="{45AB5BCD-7A7F-F319-89D3-33D3C35F2134}"/>
                    </a:ext>
                  </a:extLst>
                </p:cNvPr>
                <p:cNvPicPr/>
                <p:nvPr/>
              </p:nvPicPr>
              <p:blipFill>
                <a:blip r:embed="rId73"/>
                <a:stretch>
                  <a:fillRect/>
                </a:stretch>
              </p:blipFill>
              <p:spPr>
                <a:xfrm>
                  <a:off x="5246434" y="5850273"/>
                  <a:ext cx="29196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8" name="Ink 47">
                  <a:extLst>
                    <a:ext uri="{FF2B5EF4-FFF2-40B4-BE49-F238E27FC236}">
                      <a16:creationId xmlns:a16="http://schemas.microsoft.com/office/drawing/2014/main" id="{239C6EF5-2BFE-846B-4A5B-F79AC10E5AEA}"/>
                    </a:ext>
                  </a:extLst>
                </p14:cNvPr>
                <p14:cNvContentPartPr/>
                <p14:nvPr/>
              </p14:nvContentPartPr>
              <p14:xfrm>
                <a:off x="5545954" y="5814633"/>
                <a:ext cx="365760" cy="427680"/>
              </p14:xfrm>
            </p:contentPart>
          </mc:Choice>
          <mc:Fallback>
            <p:pic>
              <p:nvPicPr>
                <p:cNvPr id="48" name="Ink 47">
                  <a:extLst>
                    <a:ext uri="{FF2B5EF4-FFF2-40B4-BE49-F238E27FC236}">
                      <a16:creationId xmlns:a16="http://schemas.microsoft.com/office/drawing/2014/main" id="{239C6EF5-2BFE-846B-4A5B-F79AC10E5AEA}"/>
                    </a:ext>
                  </a:extLst>
                </p:cNvPr>
                <p:cNvPicPr/>
                <p:nvPr/>
              </p:nvPicPr>
              <p:blipFill>
                <a:blip r:embed="rId75"/>
                <a:stretch>
                  <a:fillRect/>
                </a:stretch>
              </p:blipFill>
              <p:spPr>
                <a:xfrm>
                  <a:off x="5536954" y="5805633"/>
                  <a:ext cx="383400" cy="4453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0" name="Ink 49">
                  <a:extLst>
                    <a:ext uri="{FF2B5EF4-FFF2-40B4-BE49-F238E27FC236}">
                      <a16:creationId xmlns:a16="http://schemas.microsoft.com/office/drawing/2014/main" id="{9BBE255E-ED66-8AA6-554A-F0F19C8EF181}"/>
                    </a:ext>
                  </a:extLst>
                </p14:cNvPr>
                <p14:cNvContentPartPr/>
                <p14:nvPr/>
              </p14:nvContentPartPr>
              <p14:xfrm>
                <a:off x="6002434" y="5840913"/>
                <a:ext cx="235800" cy="604440"/>
              </p14:xfrm>
            </p:contentPart>
          </mc:Choice>
          <mc:Fallback>
            <p:pic>
              <p:nvPicPr>
                <p:cNvPr id="50" name="Ink 49">
                  <a:extLst>
                    <a:ext uri="{FF2B5EF4-FFF2-40B4-BE49-F238E27FC236}">
                      <a16:creationId xmlns:a16="http://schemas.microsoft.com/office/drawing/2014/main" id="{9BBE255E-ED66-8AA6-554A-F0F19C8EF181}"/>
                    </a:ext>
                  </a:extLst>
                </p:cNvPr>
                <p:cNvPicPr/>
                <p:nvPr/>
              </p:nvPicPr>
              <p:blipFill>
                <a:blip r:embed="rId77"/>
                <a:stretch>
                  <a:fillRect/>
                </a:stretch>
              </p:blipFill>
              <p:spPr>
                <a:xfrm>
                  <a:off x="5993794" y="5832273"/>
                  <a:ext cx="253440" cy="62208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2" name="Ink 71">
                  <a:extLst>
                    <a:ext uri="{FF2B5EF4-FFF2-40B4-BE49-F238E27FC236}">
                      <a16:creationId xmlns:a16="http://schemas.microsoft.com/office/drawing/2014/main" id="{D32B39B3-A7DE-319D-462A-4A794A81AB69}"/>
                    </a:ext>
                  </a:extLst>
                </p14:cNvPr>
                <p14:cNvContentPartPr/>
                <p14:nvPr/>
              </p14:nvContentPartPr>
              <p14:xfrm>
                <a:off x="5956354" y="5279903"/>
                <a:ext cx="268560" cy="392760"/>
              </p14:xfrm>
            </p:contentPart>
          </mc:Choice>
          <mc:Fallback>
            <p:pic>
              <p:nvPicPr>
                <p:cNvPr id="72" name="Ink 71">
                  <a:extLst>
                    <a:ext uri="{FF2B5EF4-FFF2-40B4-BE49-F238E27FC236}">
                      <a16:creationId xmlns:a16="http://schemas.microsoft.com/office/drawing/2014/main" id="{D32B39B3-A7DE-319D-462A-4A794A81AB69}"/>
                    </a:ext>
                  </a:extLst>
                </p:cNvPr>
                <p:cNvPicPr/>
                <p:nvPr/>
              </p:nvPicPr>
              <p:blipFill>
                <a:blip r:embed="rId79"/>
                <a:stretch>
                  <a:fillRect/>
                </a:stretch>
              </p:blipFill>
              <p:spPr>
                <a:xfrm>
                  <a:off x="5947714" y="5270903"/>
                  <a:ext cx="286200" cy="4104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4" name="Ink 73">
                  <a:extLst>
                    <a:ext uri="{FF2B5EF4-FFF2-40B4-BE49-F238E27FC236}">
                      <a16:creationId xmlns:a16="http://schemas.microsoft.com/office/drawing/2014/main" id="{4D99A7D9-6906-1D51-E66F-A625273130C3}"/>
                    </a:ext>
                  </a:extLst>
                </p14:cNvPr>
                <p14:cNvContentPartPr/>
                <p14:nvPr/>
              </p14:nvContentPartPr>
              <p14:xfrm>
                <a:off x="6108994" y="4793543"/>
                <a:ext cx="174600" cy="282240"/>
              </p14:xfrm>
            </p:contentPart>
          </mc:Choice>
          <mc:Fallback>
            <p:pic>
              <p:nvPicPr>
                <p:cNvPr id="74" name="Ink 73">
                  <a:extLst>
                    <a:ext uri="{FF2B5EF4-FFF2-40B4-BE49-F238E27FC236}">
                      <a16:creationId xmlns:a16="http://schemas.microsoft.com/office/drawing/2014/main" id="{4D99A7D9-6906-1D51-E66F-A625273130C3}"/>
                    </a:ext>
                  </a:extLst>
                </p:cNvPr>
                <p:cNvPicPr/>
                <p:nvPr/>
              </p:nvPicPr>
              <p:blipFill>
                <a:blip r:embed="rId81"/>
                <a:stretch>
                  <a:fillRect/>
                </a:stretch>
              </p:blipFill>
              <p:spPr>
                <a:xfrm>
                  <a:off x="6100354" y="4784903"/>
                  <a:ext cx="19224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5" name="Ink 74">
                  <a:extLst>
                    <a:ext uri="{FF2B5EF4-FFF2-40B4-BE49-F238E27FC236}">
                      <a16:creationId xmlns:a16="http://schemas.microsoft.com/office/drawing/2014/main" id="{B8793CD3-6787-D384-323D-D83C3B1B8ACB}"/>
                    </a:ext>
                  </a:extLst>
                </p14:cNvPr>
                <p14:cNvContentPartPr/>
                <p14:nvPr/>
              </p14:nvContentPartPr>
              <p14:xfrm>
                <a:off x="6487354" y="4998023"/>
                <a:ext cx="64440" cy="157320"/>
              </p14:xfrm>
            </p:contentPart>
          </mc:Choice>
          <mc:Fallback>
            <p:pic>
              <p:nvPicPr>
                <p:cNvPr id="75" name="Ink 74">
                  <a:extLst>
                    <a:ext uri="{FF2B5EF4-FFF2-40B4-BE49-F238E27FC236}">
                      <a16:creationId xmlns:a16="http://schemas.microsoft.com/office/drawing/2014/main" id="{B8793CD3-6787-D384-323D-D83C3B1B8ACB}"/>
                    </a:ext>
                  </a:extLst>
                </p:cNvPr>
                <p:cNvPicPr/>
                <p:nvPr/>
              </p:nvPicPr>
              <p:blipFill>
                <a:blip r:embed="rId83"/>
                <a:stretch>
                  <a:fillRect/>
                </a:stretch>
              </p:blipFill>
              <p:spPr>
                <a:xfrm>
                  <a:off x="6478354" y="4989023"/>
                  <a:ext cx="8208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7" name="Ink 76">
                  <a:extLst>
                    <a:ext uri="{FF2B5EF4-FFF2-40B4-BE49-F238E27FC236}">
                      <a16:creationId xmlns:a16="http://schemas.microsoft.com/office/drawing/2014/main" id="{691310FF-94C7-EBCC-7CA7-AC1222F61F50}"/>
                    </a:ext>
                  </a:extLst>
                </p14:cNvPr>
                <p14:cNvContentPartPr/>
                <p14:nvPr/>
              </p14:nvContentPartPr>
              <p14:xfrm>
                <a:off x="6400234" y="5051303"/>
                <a:ext cx="306000" cy="136440"/>
              </p14:xfrm>
            </p:contentPart>
          </mc:Choice>
          <mc:Fallback>
            <p:pic>
              <p:nvPicPr>
                <p:cNvPr id="77" name="Ink 76">
                  <a:extLst>
                    <a:ext uri="{FF2B5EF4-FFF2-40B4-BE49-F238E27FC236}">
                      <a16:creationId xmlns:a16="http://schemas.microsoft.com/office/drawing/2014/main" id="{691310FF-94C7-EBCC-7CA7-AC1222F61F50}"/>
                    </a:ext>
                  </a:extLst>
                </p:cNvPr>
                <p:cNvPicPr/>
                <p:nvPr/>
              </p:nvPicPr>
              <p:blipFill>
                <a:blip r:embed="rId85"/>
                <a:stretch>
                  <a:fillRect/>
                </a:stretch>
              </p:blipFill>
              <p:spPr>
                <a:xfrm>
                  <a:off x="6391594" y="5042303"/>
                  <a:ext cx="3236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8" name="Ink 77">
                  <a:extLst>
                    <a:ext uri="{FF2B5EF4-FFF2-40B4-BE49-F238E27FC236}">
                      <a16:creationId xmlns:a16="http://schemas.microsoft.com/office/drawing/2014/main" id="{71745C8F-1066-0653-BC13-62BA02844401}"/>
                    </a:ext>
                  </a:extLst>
                </p14:cNvPr>
                <p14:cNvContentPartPr/>
                <p14:nvPr/>
              </p14:nvContentPartPr>
              <p14:xfrm>
                <a:off x="6622714" y="5130863"/>
                <a:ext cx="177480" cy="418680"/>
              </p14:xfrm>
            </p:contentPart>
          </mc:Choice>
          <mc:Fallback>
            <p:pic>
              <p:nvPicPr>
                <p:cNvPr id="78" name="Ink 77">
                  <a:extLst>
                    <a:ext uri="{FF2B5EF4-FFF2-40B4-BE49-F238E27FC236}">
                      <a16:creationId xmlns:a16="http://schemas.microsoft.com/office/drawing/2014/main" id="{71745C8F-1066-0653-BC13-62BA02844401}"/>
                    </a:ext>
                  </a:extLst>
                </p:cNvPr>
                <p:cNvPicPr/>
                <p:nvPr/>
              </p:nvPicPr>
              <p:blipFill>
                <a:blip r:embed="rId87"/>
                <a:stretch>
                  <a:fillRect/>
                </a:stretch>
              </p:blipFill>
              <p:spPr>
                <a:xfrm>
                  <a:off x="6614074" y="5121863"/>
                  <a:ext cx="195120" cy="4363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9" name="Ink 78">
                  <a:extLst>
                    <a:ext uri="{FF2B5EF4-FFF2-40B4-BE49-F238E27FC236}">
                      <a16:creationId xmlns:a16="http://schemas.microsoft.com/office/drawing/2014/main" id="{74C9630A-F695-D4C2-C213-9471C2AB8D34}"/>
                    </a:ext>
                  </a:extLst>
                </p14:cNvPr>
                <p14:cNvContentPartPr/>
                <p14:nvPr/>
              </p14:nvContentPartPr>
              <p14:xfrm>
                <a:off x="7295914" y="5236703"/>
                <a:ext cx="542880" cy="800280"/>
              </p14:xfrm>
            </p:contentPart>
          </mc:Choice>
          <mc:Fallback>
            <p:pic>
              <p:nvPicPr>
                <p:cNvPr id="79" name="Ink 78">
                  <a:extLst>
                    <a:ext uri="{FF2B5EF4-FFF2-40B4-BE49-F238E27FC236}">
                      <a16:creationId xmlns:a16="http://schemas.microsoft.com/office/drawing/2014/main" id="{74C9630A-F695-D4C2-C213-9471C2AB8D34}"/>
                    </a:ext>
                  </a:extLst>
                </p:cNvPr>
                <p:cNvPicPr/>
                <p:nvPr/>
              </p:nvPicPr>
              <p:blipFill>
                <a:blip r:embed="rId89"/>
                <a:stretch>
                  <a:fillRect/>
                </a:stretch>
              </p:blipFill>
              <p:spPr>
                <a:xfrm>
                  <a:off x="7286914" y="5227703"/>
                  <a:ext cx="560520" cy="8179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1" name="Ink 80">
                  <a:extLst>
                    <a:ext uri="{FF2B5EF4-FFF2-40B4-BE49-F238E27FC236}">
                      <a16:creationId xmlns:a16="http://schemas.microsoft.com/office/drawing/2014/main" id="{0BA71F4F-7B4A-FF76-26A9-64F97B382CB9}"/>
                    </a:ext>
                  </a:extLst>
                </p14:cNvPr>
                <p14:cNvContentPartPr/>
                <p14:nvPr/>
              </p14:nvContentPartPr>
              <p14:xfrm>
                <a:off x="7370434" y="4759703"/>
                <a:ext cx="292680" cy="583920"/>
              </p14:xfrm>
            </p:contentPart>
          </mc:Choice>
          <mc:Fallback>
            <p:pic>
              <p:nvPicPr>
                <p:cNvPr id="81" name="Ink 80">
                  <a:extLst>
                    <a:ext uri="{FF2B5EF4-FFF2-40B4-BE49-F238E27FC236}">
                      <a16:creationId xmlns:a16="http://schemas.microsoft.com/office/drawing/2014/main" id="{0BA71F4F-7B4A-FF76-26A9-64F97B382CB9}"/>
                    </a:ext>
                  </a:extLst>
                </p:cNvPr>
                <p:cNvPicPr/>
                <p:nvPr/>
              </p:nvPicPr>
              <p:blipFill>
                <a:blip r:embed="rId91"/>
                <a:stretch>
                  <a:fillRect/>
                </a:stretch>
              </p:blipFill>
              <p:spPr>
                <a:xfrm>
                  <a:off x="7361434" y="4750703"/>
                  <a:ext cx="310320" cy="6015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3" name="Ink 82">
                  <a:extLst>
                    <a:ext uri="{FF2B5EF4-FFF2-40B4-BE49-F238E27FC236}">
                      <a16:creationId xmlns:a16="http://schemas.microsoft.com/office/drawing/2014/main" id="{FA9158A7-04C7-CA21-24F2-F5739F1EAD3A}"/>
                    </a:ext>
                  </a:extLst>
                </p14:cNvPr>
                <p14:cNvContentPartPr/>
                <p14:nvPr/>
              </p14:nvContentPartPr>
              <p14:xfrm>
                <a:off x="7799194" y="4891463"/>
                <a:ext cx="84240" cy="267840"/>
              </p14:xfrm>
            </p:contentPart>
          </mc:Choice>
          <mc:Fallback>
            <p:pic>
              <p:nvPicPr>
                <p:cNvPr id="83" name="Ink 82">
                  <a:extLst>
                    <a:ext uri="{FF2B5EF4-FFF2-40B4-BE49-F238E27FC236}">
                      <a16:creationId xmlns:a16="http://schemas.microsoft.com/office/drawing/2014/main" id="{FA9158A7-04C7-CA21-24F2-F5739F1EAD3A}"/>
                    </a:ext>
                  </a:extLst>
                </p:cNvPr>
                <p:cNvPicPr/>
                <p:nvPr/>
              </p:nvPicPr>
              <p:blipFill>
                <a:blip r:embed="rId93"/>
                <a:stretch>
                  <a:fillRect/>
                </a:stretch>
              </p:blipFill>
              <p:spPr>
                <a:xfrm>
                  <a:off x="7790194" y="4882463"/>
                  <a:ext cx="10188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5" name="Ink 84">
                  <a:extLst>
                    <a:ext uri="{FF2B5EF4-FFF2-40B4-BE49-F238E27FC236}">
                      <a16:creationId xmlns:a16="http://schemas.microsoft.com/office/drawing/2014/main" id="{B0038C22-A116-B84D-A7C7-5D9FCA586B81}"/>
                    </a:ext>
                  </a:extLst>
                </p14:cNvPr>
                <p14:cNvContentPartPr/>
                <p14:nvPr/>
              </p14:nvContentPartPr>
              <p14:xfrm>
                <a:off x="7635754" y="4964903"/>
                <a:ext cx="362880" cy="121680"/>
              </p14:xfrm>
            </p:contentPart>
          </mc:Choice>
          <mc:Fallback>
            <p:pic>
              <p:nvPicPr>
                <p:cNvPr id="85" name="Ink 84">
                  <a:extLst>
                    <a:ext uri="{FF2B5EF4-FFF2-40B4-BE49-F238E27FC236}">
                      <a16:creationId xmlns:a16="http://schemas.microsoft.com/office/drawing/2014/main" id="{B0038C22-A116-B84D-A7C7-5D9FCA586B81}"/>
                    </a:ext>
                  </a:extLst>
                </p:cNvPr>
                <p:cNvPicPr/>
                <p:nvPr/>
              </p:nvPicPr>
              <p:blipFill>
                <a:blip r:embed="rId95"/>
                <a:stretch>
                  <a:fillRect/>
                </a:stretch>
              </p:blipFill>
              <p:spPr>
                <a:xfrm>
                  <a:off x="7627114" y="4956263"/>
                  <a:ext cx="38052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6" name="Ink 85">
                  <a:extLst>
                    <a:ext uri="{FF2B5EF4-FFF2-40B4-BE49-F238E27FC236}">
                      <a16:creationId xmlns:a16="http://schemas.microsoft.com/office/drawing/2014/main" id="{76E52849-F75E-7D42-F828-7A9C851CC33A}"/>
                    </a:ext>
                  </a:extLst>
                </p14:cNvPr>
                <p14:cNvContentPartPr/>
                <p14:nvPr/>
              </p14:nvContentPartPr>
              <p14:xfrm>
                <a:off x="7979554" y="5068943"/>
                <a:ext cx="438120" cy="380160"/>
              </p14:xfrm>
            </p:contentPart>
          </mc:Choice>
          <mc:Fallback>
            <p:pic>
              <p:nvPicPr>
                <p:cNvPr id="86" name="Ink 85">
                  <a:extLst>
                    <a:ext uri="{FF2B5EF4-FFF2-40B4-BE49-F238E27FC236}">
                      <a16:creationId xmlns:a16="http://schemas.microsoft.com/office/drawing/2014/main" id="{76E52849-F75E-7D42-F828-7A9C851CC33A}"/>
                    </a:ext>
                  </a:extLst>
                </p:cNvPr>
                <p:cNvPicPr/>
                <p:nvPr/>
              </p:nvPicPr>
              <p:blipFill>
                <a:blip r:embed="rId97"/>
                <a:stretch>
                  <a:fillRect/>
                </a:stretch>
              </p:blipFill>
              <p:spPr>
                <a:xfrm>
                  <a:off x="7970914" y="5060303"/>
                  <a:ext cx="455760" cy="397800"/>
                </a:xfrm>
                <a:prstGeom prst="rect">
                  <a:avLst/>
                </a:prstGeom>
              </p:spPr>
            </p:pic>
          </mc:Fallback>
        </mc:AlternateContent>
      </p:grpSp>
      <p:grpSp>
        <p:nvGrpSpPr>
          <p:cNvPr id="94" name="Group 93">
            <a:extLst>
              <a:ext uri="{FF2B5EF4-FFF2-40B4-BE49-F238E27FC236}">
                <a16:creationId xmlns:a16="http://schemas.microsoft.com/office/drawing/2014/main" id="{46ABFD9A-50CC-8B2A-22D8-EDEC5FDBC4EF}"/>
              </a:ext>
            </a:extLst>
          </p:cNvPr>
          <p:cNvGrpSpPr/>
          <p:nvPr/>
        </p:nvGrpSpPr>
        <p:grpSpPr>
          <a:xfrm>
            <a:off x="9987274" y="4944383"/>
            <a:ext cx="1197360" cy="1243440"/>
            <a:chOff x="9987274" y="4944383"/>
            <a:chExt cx="1197360" cy="1243440"/>
          </a:xfrm>
        </p:grpSpPr>
        <mc:AlternateContent xmlns:mc="http://schemas.openxmlformats.org/markup-compatibility/2006">
          <mc:Choice xmlns:p14="http://schemas.microsoft.com/office/powerpoint/2010/main" Requires="p14">
            <p:contentPart p14:bwMode="auto" r:id="rId98">
              <p14:nvContentPartPr>
                <p14:cNvPr id="88" name="Ink 87">
                  <a:extLst>
                    <a:ext uri="{FF2B5EF4-FFF2-40B4-BE49-F238E27FC236}">
                      <a16:creationId xmlns:a16="http://schemas.microsoft.com/office/drawing/2014/main" id="{0BE4F26F-9112-D540-88C7-3DE6D6B3ED35}"/>
                    </a:ext>
                  </a:extLst>
                </p14:cNvPr>
                <p14:cNvContentPartPr/>
                <p14:nvPr/>
              </p14:nvContentPartPr>
              <p14:xfrm>
                <a:off x="10027234" y="5565383"/>
                <a:ext cx="441000" cy="622440"/>
              </p14:xfrm>
            </p:contentPart>
          </mc:Choice>
          <mc:Fallback>
            <p:pic>
              <p:nvPicPr>
                <p:cNvPr id="88" name="Ink 87">
                  <a:extLst>
                    <a:ext uri="{FF2B5EF4-FFF2-40B4-BE49-F238E27FC236}">
                      <a16:creationId xmlns:a16="http://schemas.microsoft.com/office/drawing/2014/main" id="{0BE4F26F-9112-D540-88C7-3DE6D6B3ED35}"/>
                    </a:ext>
                  </a:extLst>
                </p:cNvPr>
                <p:cNvPicPr/>
                <p:nvPr/>
              </p:nvPicPr>
              <p:blipFill>
                <a:blip r:embed="rId99"/>
                <a:stretch>
                  <a:fillRect/>
                </a:stretch>
              </p:blipFill>
              <p:spPr>
                <a:xfrm>
                  <a:off x="10018234" y="5556383"/>
                  <a:ext cx="458640" cy="6400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9" name="Ink 88">
                  <a:extLst>
                    <a:ext uri="{FF2B5EF4-FFF2-40B4-BE49-F238E27FC236}">
                      <a16:creationId xmlns:a16="http://schemas.microsoft.com/office/drawing/2014/main" id="{72D0AC21-3064-CE68-7C65-37665009B349}"/>
                    </a:ext>
                  </a:extLst>
                </p14:cNvPr>
                <p14:cNvContentPartPr/>
                <p14:nvPr/>
              </p14:nvContentPartPr>
              <p14:xfrm>
                <a:off x="9987274" y="4944383"/>
                <a:ext cx="226440" cy="268920"/>
              </p14:xfrm>
            </p:contentPart>
          </mc:Choice>
          <mc:Fallback>
            <p:pic>
              <p:nvPicPr>
                <p:cNvPr id="89" name="Ink 88">
                  <a:extLst>
                    <a:ext uri="{FF2B5EF4-FFF2-40B4-BE49-F238E27FC236}">
                      <a16:creationId xmlns:a16="http://schemas.microsoft.com/office/drawing/2014/main" id="{72D0AC21-3064-CE68-7C65-37665009B349}"/>
                    </a:ext>
                  </a:extLst>
                </p:cNvPr>
                <p:cNvPicPr/>
                <p:nvPr/>
              </p:nvPicPr>
              <p:blipFill>
                <a:blip r:embed="rId101"/>
                <a:stretch>
                  <a:fillRect/>
                </a:stretch>
              </p:blipFill>
              <p:spPr>
                <a:xfrm>
                  <a:off x="9978274" y="4935743"/>
                  <a:ext cx="24408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0" name="Ink 89">
                  <a:extLst>
                    <a:ext uri="{FF2B5EF4-FFF2-40B4-BE49-F238E27FC236}">
                      <a16:creationId xmlns:a16="http://schemas.microsoft.com/office/drawing/2014/main" id="{5A32CAA7-08D4-B028-B2D2-1BC3234E3F2D}"/>
                    </a:ext>
                  </a:extLst>
                </p14:cNvPr>
                <p14:cNvContentPartPr/>
                <p14:nvPr/>
              </p14:nvContentPartPr>
              <p14:xfrm>
                <a:off x="10418554" y="5032943"/>
                <a:ext cx="48600" cy="333360"/>
              </p14:xfrm>
            </p:contentPart>
          </mc:Choice>
          <mc:Fallback>
            <p:pic>
              <p:nvPicPr>
                <p:cNvPr id="90" name="Ink 89">
                  <a:extLst>
                    <a:ext uri="{FF2B5EF4-FFF2-40B4-BE49-F238E27FC236}">
                      <a16:creationId xmlns:a16="http://schemas.microsoft.com/office/drawing/2014/main" id="{5A32CAA7-08D4-B028-B2D2-1BC3234E3F2D}"/>
                    </a:ext>
                  </a:extLst>
                </p:cNvPr>
                <p:cNvPicPr/>
                <p:nvPr/>
              </p:nvPicPr>
              <p:blipFill>
                <a:blip r:embed="rId103"/>
                <a:stretch>
                  <a:fillRect/>
                </a:stretch>
              </p:blipFill>
              <p:spPr>
                <a:xfrm>
                  <a:off x="10409554" y="5024303"/>
                  <a:ext cx="6624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1" name="Ink 90">
                  <a:extLst>
                    <a:ext uri="{FF2B5EF4-FFF2-40B4-BE49-F238E27FC236}">
                      <a16:creationId xmlns:a16="http://schemas.microsoft.com/office/drawing/2014/main" id="{4FE50B6C-3FDE-E300-AE7E-9AF337369C2F}"/>
                    </a:ext>
                  </a:extLst>
                </p14:cNvPr>
                <p14:cNvContentPartPr/>
                <p14:nvPr/>
              </p14:nvContentPartPr>
              <p14:xfrm>
                <a:off x="10272394" y="5175863"/>
                <a:ext cx="362880" cy="61920"/>
              </p14:xfrm>
            </p:contentPart>
          </mc:Choice>
          <mc:Fallback>
            <p:pic>
              <p:nvPicPr>
                <p:cNvPr id="91" name="Ink 90">
                  <a:extLst>
                    <a:ext uri="{FF2B5EF4-FFF2-40B4-BE49-F238E27FC236}">
                      <a16:creationId xmlns:a16="http://schemas.microsoft.com/office/drawing/2014/main" id="{4FE50B6C-3FDE-E300-AE7E-9AF337369C2F}"/>
                    </a:ext>
                  </a:extLst>
                </p:cNvPr>
                <p:cNvPicPr/>
                <p:nvPr/>
              </p:nvPicPr>
              <p:blipFill>
                <a:blip r:embed="rId105"/>
                <a:stretch>
                  <a:fillRect/>
                </a:stretch>
              </p:blipFill>
              <p:spPr>
                <a:xfrm>
                  <a:off x="10263754" y="5166863"/>
                  <a:ext cx="3805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3" name="Ink 92">
                  <a:extLst>
                    <a:ext uri="{FF2B5EF4-FFF2-40B4-BE49-F238E27FC236}">
                      <a16:creationId xmlns:a16="http://schemas.microsoft.com/office/drawing/2014/main" id="{932CBE71-FCB7-1C31-4FE6-790F2F41449F}"/>
                    </a:ext>
                  </a:extLst>
                </p14:cNvPr>
                <p14:cNvContentPartPr/>
                <p14:nvPr/>
              </p14:nvContentPartPr>
              <p14:xfrm>
                <a:off x="10670914" y="5013503"/>
                <a:ext cx="513720" cy="552960"/>
              </p14:xfrm>
            </p:contentPart>
          </mc:Choice>
          <mc:Fallback>
            <p:pic>
              <p:nvPicPr>
                <p:cNvPr id="93" name="Ink 92">
                  <a:extLst>
                    <a:ext uri="{FF2B5EF4-FFF2-40B4-BE49-F238E27FC236}">
                      <a16:creationId xmlns:a16="http://schemas.microsoft.com/office/drawing/2014/main" id="{932CBE71-FCB7-1C31-4FE6-790F2F41449F}"/>
                    </a:ext>
                  </a:extLst>
                </p:cNvPr>
                <p:cNvPicPr/>
                <p:nvPr/>
              </p:nvPicPr>
              <p:blipFill>
                <a:blip r:embed="rId107"/>
                <a:stretch>
                  <a:fillRect/>
                </a:stretch>
              </p:blipFill>
              <p:spPr>
                <a:xfrm>
                  <a:off x="10662274" y="5004863"/>
                  <a:ext cx="531360" cy="570600"/>
                </a:xfrm>
                <a:prstGeom prst="rect">
                  <a:avLst/>
                </a:prstGeom>
              </p:spPr>
            </p:pic>
          </mc:Fallback>
        </mc:AlternateContent>
      </p:grpSp>
    </p:spTree>
    <p:extLst>
      <p:ext uri="{BB962C8B-B14F-4D97-AF65-F5344CB8AC3E}">
        <p14:creationId xmlns:p14="http://schemas.microsoft.com/office/powerpoint/2010/main" val="354898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Here is where the title goes. Sometimes it could be two lines too"/>
          <p:cNvSpPr txBox="1"/>
          <p:nvPr/>
        </p:nvSpPr>
        <p:spPr>
          <a:xfrm>
            <a:off x="2228195" y="1789871"/>
            <a:ext cx="8458198" cy="7465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4500" b="1" dirty="0">
                <a:solidFill>
                  <a:schemeClr val="bg1"/>
                </a:solidFill>
                <a:latin typeface="Nunito Sans" panose="00000500000000000000" pitchFamily="2" charset="0"/>
              </a:rPr>
              <a:t>Topic/Course</a:t>
            </a:r>
            <a:endParaRPr sz="4500" b="1" dirty="0">
              <a:solidFill>
                <a:schemeClr val="bg1"/>
              </a:solidFill>
              <a:latin typeface="Nunito Sans" panose="00000500000000000000" pitchFamily="2" charset="0"/>
            </a:endParaRPr>
          </a:p>
        </p:txBody>
      </p:sp>
      <p:sp>
        <p:nvSpPr>
          <p:cNvPr id="12" name="Here is where the title goes. Sometimes it could be two lines too">
            <a:extLst>
              <a:ext uri="{FF2B5EF4-FFF2-40B4-BE49-F238E27FC236}">
                <a16:creationId xmlns:a16="http://schemas.microsoft.com/office/drawing/2014/main" id="{B5763151-1884-4565-B779-CF2D697C82C8}"/>
              </a:ext>
            </a:extLst>
          </p:cNvPr>
          <p:cNvSpPr txBox="1"/>
          <p:nvPr/>
        </p:nvSpPr>
        <p:spPr>
          <a:xfrm>
            <a:off x="2228196" y="2514600"/>
            <a:ext cx="6745013" cy="2849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r>
              <a:rPr lang="en-US" sz="1500" b="1" dirty="0">
                <a:solidFill>
                  <a:schemeClr val="bg1"/>
                </a:solidFill>
                <a:latin typeface="Nunito Sans" panose="00000500000000000000" pitchFamily="2" charset="0"/>
              </a:rPr>
              <a:t>Sub-Topic (Example: name of college)</a:t>
            </a:r>
            <a:endParaRPr sz="1500" b="1" dirty="0">
              <a:solidFill>
                <a:schemeClr val="bg1"/>
              </a:solidFill>
              <a:latin typeface="Nunito Sans" panose="00000500000000000000" pitchFamily="2" charset="0"/>
            </a:endParaRPr>
          </a:p>
        </p:txBody>
      </p:sp>
      <p:sp>
        <p:nvSpPr>
          <p:cNvPr id="13" name="TextBox 12">
            <a:extLst>
              <a:ext uri="{FF2B5EF4-FFF2-40B4-BE49-F238E27FC236}">
                <a16:creationId xmlns:a16="http://schemas.microsoft.com/office/drawing/2014/main" id="{FC4BA18A-B0F2-4D62-9B28-7B486D4C70CF}"/>
              </a:ext>
            </a:extLst>
          </p:cNvPr>
          <p:cNvSpPr txBox="1"/>
          <p:nvPr/>
        </p:nvSpPr>
        <p:spPr>
          <a:xfrm>
            <a:off x="1015554" y="1740939"/>
            <a:ext cx="10160892" cy="1015663"/>
          </a:xfrm>
          <a:prstGeom prst="rect">
            <a:avLst/>
          </a:prstGeom>
          <a:noFill/>
        </p:spPr>
        <p:txBody>
          <a:bodyPr wrap="square" rtlCol="0">
            <a:spAutoFit/>
          </a:bodyPr>
          <a:lstStyle/>
          <a:p>
            <a:r>
              <a:rPr lang="en-US" sz="6000" dirty="0">
                <a:latin typeface="Nunito Sans SemiBold" panose="00000700000000000000" pitchFamily="2" charset="0"/>
              </a:rPr>
              <a:t>VIT</a:t>
            </a:r>
          </a:p>
        </p:txBody>
      </p:sp>
      <p:sp>
        <p:nvSpPr>
          <p:cNvPr id="10" name="Rectangle 9">
            <a:extLst>
              <a:ext uri="{FF2B5EF4-FFF2-40B4-BE49-F238E27FC236}">
                <a16:creationId xmlns:a16="http://schemas.microsoft.com/office/drawing/2014/main" id="{82037F44-B579-465E-912D-7578628D7D24}"/>
              </a:ext>
            </a:extLst>
          </p:cNvPr>
          <p:cNvSpPr/>
          <p:nvPr/>
        </p:nvSpPr>
        <p:spPr>
          <a:xfrm>
            <a:off x="1110149" y="1640233"/>
            <a:ext cx="794852" cy="57773"/>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707544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If 30 people had only cool drink and ice cream, then how many people had only cake?</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3124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698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273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837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1242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6989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15</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27372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20</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837929"/>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30</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10</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62656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If 15 people who had only cold drink, had cake also and 5 people who had only ice cream and cake had cold drink also, then how many people had at least two of the three items?</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3124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698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273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837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1242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100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6989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110</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27372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115</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837929"/>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125</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11</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586955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477054"/>
          </a:xfrm>
          <a:prstGeom prst="rect">
            <a:avLst/>
          </a:prstGeom>
          <a:noFill/>
        </p:spPr>
        <p:txBody>
          <a:bodyPr wrap="square" rtlCol="0">
            <a:spAutoFit/>
          </a:bodyPr>
          <a:lstStyle/>
          <a:p>
            <a:pPr algn="just"/>
            <a:r>
              <a:rPr lang="en-US" sz="2500" dirty="0">
                <a:latin typeface="Nunito Sans" panose="00000500000000000000" pitchFamily="2" charset="0"/>
              </a:rPr>
              <a:t>What is the maximum possible number of people who had only cold drink?</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3124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698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273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837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1242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80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6989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87</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27372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100</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837929"/>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120</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12</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0482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246495"/>
          </a:xfrm>
          <a:prstGeom prst="rect">
            <a:avLst/>
          </a:prstGeom>
          <a:noFill/>
        </p:spPr>
        <p:txBody>
          <a:bodyPr wrap="square" rtlCol="0">
            <a:spAutoFit/>
          </a:bodyPr>
          <a:lstStyle/>
          <a:p>
            <a:pPr algn="just"/>
            <a:r>
              <a:rPr lang="en-US" sz="2500" dirty="0">
                <a:latin typeface="Nunito Sans" panose="00000500000000000000" pitchFamily="2" charset="0"/>
              </a:rPr>
              <a:t>Among the 300 tourists who visited India, each one visited at least one place among Delhi, Mumbai and Goa. 150 tourists visited Goa and 180 visited Delhi.</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13-15</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52302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If the number of visitors who visited Mumbai is 120, then what is the maximum possible number of tourists who visited only Delhi?</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27703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3451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39198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4840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27703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60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3451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100</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39198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120</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4840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150</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13</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523470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If the number of tourists who visited exactly one place is 160, then what is the maximum possible number of tourists who visited Mumbai?</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3124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698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273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837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1242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250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6989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210</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27372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190</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837929"/>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180</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14</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666739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861774"/>
          </a:xfrm>
          <a:prstGeom prst="rect">
            <a:avLst/>
          </a:prstGeom>
          <a:noFill/>
        </p:spPr>
        <p:txBody>
          <a:bodyPr wrap="square" rtlCol="0">
            <a:spAutoFit/>
          </a:bodyPr>
          <a:lstStyle/>
          <a:p>
            <a:pPr algn="just"/>
            <a:r>
              <a:rPr lang="en-US" sz="2500" dirty="0">
                <a:latin typeface="Nunito Sans" panose="00000500000000000000" pitchFamily="2" charset="0"/>
              </a:rPr>
              <a:t>If 240 tourists went to either Goa or Mumbai, then what is the maximum possible number of tourists that went to Delhi and Goa only?</a:t>
            </a:r>
          </a:p>
        </p:txBody>
      </p:sp>
      <p:sp>
        <p:nvSpPr>
          <p:cNvPr id="4" name="Rectangle 3">
            <a:extLst>
              <a:ext uri="{FF2B5EF4-FFF2-40B4-BE49-F238E27FC236}">
                <a16:creationId xmlns:a16="http://schemas.microsoft.com/office/drawing/2014/main" id="{E5DD2504-B1FF-4F55-B4FA-4AEA19FF2DD8}"/>
              </a:ext>
            </a:extLst>
          </p:cNvPr>
          <p:cNvSpPr/>
          <p:nvPr/>
        </p:nvSpPr>
        <p:spPr>
          <a:xfrm>
            <a:off x="657998" y="312420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369896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4273720"/>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4837929"/>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312420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240</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369896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120</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4273720"/>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180</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4837929"/>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160</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a:solidFill>
                  <a:schemeClr val="bg1"/>
                </a:solidFill>
                <a:latin typeface="Nunito Sans" panose="00000500000000000000" pitchFamily="2" charset="0"/>
              </a:rPr>
              <a:t>Question 15</a:t>
            </a:r>
            <a:endParaRPr lang="en-US" sz="4800" b="1" dirty="0">
              <a:solidFill>
                <a:schemeClr val="bg1"/>
              </a:solidFill>
              <a:latin typeface="Nunito Sans" panose="00000500000000000000" pitchFamily="2"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76505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71EE1CC-5860-4236-A6FD-56296450190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rot="355158">
            <a:off x="-214550" y="3101269"/>
            <a:ext cx="4219796" cy="3942674"/>
          </a:xfrm>
          <a:custGeom>
            <a:avLst/>
            <a:gdLst>
              <a:gd name="connsiteX0" fmla="*/ 0 w 4219796"/>
              <a:gd name="connsiteY0" fmla="*/ 0 h 3942674"/>
              <a:gd name="connsiteX1" fmla="*/ 4219796 w 4219796"/>
              <a:gd name="connsiteY1" fmla="*/ 0 h 3942674"/>
              <a:gd name="connsiteX2" fmla="*/ 4219796 w 4219796"/>
              <a:gd name="connsiteY2" fmla="*/ 3547546 h 3942674"/>
              <a:gd name="connsiteX3" fmla="*/ 408778 w 4219796"/>
              <a:gd name="connsiteY3" fmla="*/ 3942674 h 3942674"/>
            </a:gdLst>
            <a:ahLst/>
            <a:cxnLst>
              <a:cxn ang="0">
                <a:pos x="connsiteX0" y="connsiteY0"/>
              </a:cxn>
              <a:cxn ang="0">
                <a:pos x="connsiteX1" y="connsiteY1"/>
              </a:cxn>
              <a:cxn ang="0">
                <a:pos x="connsiteX2" y="connsiteY2"/>
              </a:cxn>
              <a:cxn ang="0">
                <a:pos x="connsiteX3" y="connsiteY3"/>
              </a:cxn>
            </a:cxnLst>
            <a:rect l="l" t="t" r="r" b="b"/>
            <a:pathLst>
              <a:path w="4219796" h="3942674">
                <a:moveTo>
                  <a:pt x="0" y="0"/>
                </a:moveTo>
                <a:lnTo>
                  <a:pt x="4219796" y="0"/>
                </a:lnTo>
                <a:lnTo>
                  <a:pt x="4219796" y="3547546"/>
                </a:lnTo>
                <a:lnTo>
                  <a:pt x="408778" y="3942674"/>
                </a:lnTo>
                <a:close/>
              </a:path>
            </a:pathLst>
          </a:custGeom>
        </p:spPr>
      </p:pic>
      <p:sp>
        <p:nvSpPr>
          <p:cNvPr id="6" name="Rectangle 5">
            <a:extLst>
              <a:ext uri="{FF2B5EF4-FFF2-40B4-BE49-F238E27FC236}">
                <a16:creationId xmlns:a16="http://schemas.microsoft.com/office/drawing/2014/main" id="{BA29A662-E105-4DCD-B841-5AE7DE607E52}"/>
              </a:ext>
            </a:extLst>
          </p:cNvPr>
          <p:cNvSpPr/>
          <p:nvPr/>
        </p:nvSpPr>
        <p:spPr>
          <a:xfrm>
            <a:off x="0" y="2438400"/>
            <a:ext cx="12192000" cy="1323439"/>
          </a:xfrm>
          <a:prstGeom prst="rect">
            <a:avLst/>
          </a:prstGeom>
        </p:spPr>
        <p:txBody>
          <a:bodyPr wrap="square">
            <a:spAutoFit/>
          </a:bodyPr>
          <a:lstStyle/>
          <a:p>
            <a:pPr algn="ctr"/>
            <a:r>
              <a:rPr lang="en-US" sz="8000" b="1" dirty="0">
                <a:solidFill>
                  <a:srgbClr val="F05136"/>
                </a:solidFill>
                <a:latin typeface="Nunito Sans" panose="00000500000000000000" pitchFamily="2" charset="0"/>
              </a:rPr>
              <a:t>THANK YOU</a:t>
            </a:r>
            <a:endParaRPr lang="en-US" sz="8000" b="1" dirty="0">
              <a:solidFill>
                <a:srgbClr val="F05136"/>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4352" y="6099048"/>
            <a:ext cx="1993392" cy="430628"/>
          </a:xfrm>
          <a:prstGeom prst="rect">
            <a:avLst/>
          </a:prstGeom>
        </p:spPr>
      </p:pic>
    </p:spTree>
    <p:extLst>
      <p:ext uri="{BB962C8B-B14F-4D97-AF65-F5344CB8AC3E}">
        <p14:creationId xmlns:p14="http://schemas.microsoft.com/office/powerpoint/2010/main" val="3124136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5136"/>
        </a:solidFill>
        <a:effectLst/>
      </p:bgPr>
    </p:bg>
    <p:spTree>
      <p:nvGrpSpPr>
        <p:cNvPr id="1" name=""/>
        <p:cNvGrpSpPr/>
        <p:nvPr/>
      </p:nvGrpSpPr>
      <p:grpSpPr>
        <a:xfrm>
          <a:off x="0" y="0"/>
          <a:ext cx="0" cy="0"/>
          <a:chOff x="0" y="0"/>
          <a:chExt cx="0" cy="0"/>
        </a:xfrm>
      </p:grpSpPr>
      <p:sp>
        <p:nvSpPr>
          <p:cNvPr id="4" name="Here is where the title goes. Sometimes it could be two lines too">
            <a:extLst>
              <a:ext uri="{FF2B5EF4-FFF2-40B4-BE49-F238E27FC236}">
                <a16:creationId xmlns:a16="http://schemas.microsoft.com/office/drawing/2014/main" id="{456C9966-3D51-4F1F-BF70-A36692846596}"/>
              </a:ext>
            </a:extLst>
          </p:cNvPr>
          <p:cNvSpPr txBox="1"/>
          <p:nvPr/>
        </p:nvSpPr>
        <p:spPr>
          <a:xfrm>
            <a:off x="0" y="3055701"/>
            <a:ext cx="12192000" cy="8850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6789" tIns="26789" rIns="26789" bIns="26789">
            <a:spAutoFit/>
          </a:bodyPr>
          <a:lstStyle>
            <a:lvl1pPr>
              <a:defRPr sz="9600">
                <a:solidFill>
                  <a:srgbClr val="000000"/>
                </a:solidFill>
              </a:defRPr>
            </a:lvl1pPr>
          </a:lstStyle>
          <a:p>
            <a:pPr algn="ctr"/>
            <a:r>
              <a:rPr lang="en-US" sz="5400" b="1" dirty="0">
                <a:solidFill>
                  <a:schemeClr val="bg1"/>
                </a:solidFill>
                <a:latin typeface="Nunito Sans" panose="00000500000000000000" pitchFamily="2" charset="0"/>
              </a:rPr>
              <a:t>Syllogism and Venn diagram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065581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585323"/>
          </a:xfrm>
          <a:prstGeom prst="rect">
            <a:avLst/>
          </a:prstGeom>
          <a:noFill/>
        </p:spPr>
        <p:txBody>
          <a:bodyPr wrap="square" rtlCol="0">
            <a:spAutoFit/>
          </a:bodyPr>
          <a:lstStyle/>
          <a:p>
            <a:pPr algn="just"/>
            <a:r>
              <a:rPr lang="en-US" sz="2700" b="1" dirty="0">
                <a:latin typeface="Nunito Sans" panose="00000500000000000000" pitchFamily="2" charset="0"/>
              </a:rPr>
              <a:t>Syllogism </a:t>
            </a:r>
            <a:r>
              <a:rPr lang="en-US" sz="2700" dirty="0">
                <a:latin typeface="Nunito Sans" panose="00000500000000000000" pitchFamily="2" charset="0"/>
              </a:rPr>
              <a:t>is a form of reasoning in which a </a:t>
            </a:r>
            <a:r>
              <a:rPr lang="en-US" sz="2700" b="1" dirty="0">
                <a:latin typeface="Nunito Sans" panose="00000500000000000000" pitchFamily="2" charset="0"/>
              </a:rPr>
              <a:t>conclusion </a:t>
            </a:r>
            <a:r>
              <a:rPr lang="en-US" sz="2700" dirty="0">
                <a:latin typeface="Nunito Sans" panose="00000500000000000000" pitchFamily="2" charset="0"/>
              </a:rPr>
              <a:t>is drawn from two or three </a:t>
            </a:r>
            <a:r>
              <a:rPr lang="en-US" sz="2700" b="1" dirty="0">
                <a:latin typeface="Nunito Sans" panose="00000500000000000000" pitchFamily="2" charset="0"/>
              </a:rPr>
              <a:t>given propositions</a:t>
            </a:r>
            <a:r>
              <a:rPr lang="en-US" sz="2700" dirty="0">
                <a:latin typeface="Nunito Sans" panose="00000500000000000000" pitchFamily="2" charset="0"/>
              </a:rPr>
              <a:t> or statements. It uses deductive reasoning rather than inductive reasoning. You have to take the given statements to be true, even if they are at a variance from established facts.</a:t>
            </a:r>
          </a:p>
          <a:p>
            <a:pPr algn="just"/>
            <a:endParaRPr lang="en-US" sz="2700" dirty="0">
              <a:latin typeface="Nunito Sans" panose="00000500000000000000" pitchFamily="2" charset="0"/>
            </a:endParaRP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769441"/>
          </a:xfrm>
          <a:prstGeom prst="rect">
            <a:avLst/>
          </a:prstGeom>
          <a:noFill/>
        </p:spPr>
        <p:txBody>
          <a:bodyPr wrap="square" rtlCol="0">
            <a:spAutoFit/>
          </a:bodyPr>
          <a:lstStyle/>
          <a:p>
            <a:pPr algn="r"/>
            <a:r>
              <a:rPr lang="en-US" sz="4400" b="1" dirty="0">
                <a:solidFill>
                  <a:schemeClr val="bg1"/>
                </a:solidFill>
                <a:latin typeface="Nunito Sans" panose="00000500000000000000" pitchFamily="2" charset="0"/>
              </a:rPr>
              <a:t>Syllogisms </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035367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3554819"/>
          </a:xfrm>
          <a:prstGeom prst="rect">
            <a:avLst/>
          </a:prstGeom>
          <a:noFill/>
        </p:spPr>
        <p:txBody>
          <a:bodyPr wrap="square" rtlCol="0">
            <a:spAutoFit/>
          </a:bodyPr>
          <a:lstStyle/>
          <a:p>
            <a:pPr algn="just"/>
            <a:r>
              <a:rPr lang="en-US" sz="2500" dirty="0">
                <a:latin typeface="Nunito Sans" panose="00000500000000000000" pitchFamily="2" charset="0"/>
              </a:rPr>
              <a:t>Let us see an example of deductive reasoning.</a:t>
            </a:r>
          </a:p>
          <a:p>
            <a:pPr algn="just"/>
            <a:endParaRPr lang="en-US" sz="2500" dirty="0">
              <a:latin typeface="Nunito Sans" panose="00000500000000000000" pitchFamily="2" charset="0"/>
            </a:endParaRPr>
          </a:p>
          <a:p>
            <a:pPr algn="just"/>
            <a:r>
              <a:rPr lang="en-US" sz="2500" u="sng" dirty="0">
                <a:latin typeface="Nunito Sans" panose="00000500000000000000" pitchFamily="2" charset="0"/>
              </a:rPr>
              <a:t>Statements:</a:t>
            </a:r>
          </a:p>
          <a:p>
            <a:pPr algn="just"/>
            <a:r>
              <a:rPr lang="en-US" sz="2500" dirty="0">
                <a:latin typeface="Nunito Sans" panose="00000500000000000000" pitchFamily="2" charset="0"/>
              </a:rPr>
              <a:t>All cats are dogs.</a:t>
            </a:r>
          </a:p>
          <a:p>
            <a:pPr algn="just"/>
            <a:r>
              <a:rPr lang="en-US" sz="2500" dirty="0">
                <a:latin typeface="Nunito Sans" panose="00000500000000000000" pitchFamily="2" charset="0"/>
              </a:rPr>
              <a:t>All dogs are birds.</a:t>
            </a:r>
          </a:p>
          <a:p>
            <a:pPr algn="just"/>
            <a:endParaRPr lang="en-US" sz="2500" dirty="0">
              <a:latin typeface="Nunito Sans" panose="00000500000000000000" pitchFamily="2" charset="0"/>
            </a:endParaRPr>
          </a:p>
          <a:p>
            <a:pPr algn="just"/>
            <a:r>
              <a:rPr lang="en-US" sz="2500" u="sng" dirty="0">
                <a:latin typeface="Nunito Sans" panose="00000500000000000000" pitchFamily="2" charset="0"/>
              </a:rPr>
              <a:t>Conclusion</a:t>
            </a:r>
            <a:r>
              <a:rPr lang="en-US" sz="2500" dirty="0">
                <a:latin typeface="Nunito Sans" panose="00000500000000000000" pitchFamily="2" charset="0"/>
              </a:rPr>
              <a:t> – All cats are birds.</a:t>
            </a:r>
          </a:p>
          <a:p>
            <a:pPr algn="just"/>
            <a:endParaRPr lang="en-US" sz="2500" dirty="0">
              <a:latin typeface="Nunito Sans" panose="00000500000000000000" pitchFamily="2" charset="0"/>
            </a:endParaRPr>
          </a:p>
          <a:p>
            <a:pPr algn="just"/>
            <a:r>
              <a:rPr lang="en-US" sz="2500" dirty="0">
                <a:latin typeface="Nunito Sans" panose="00000500000000000000" pitchFamily="2" charset="0"/>
              </a:rPr>
              <a:t>This conclusion is quite visible.</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769441"/>
          </a:xfrm>
          <a:prstGeom prst="rect">
            <a:avLst/>
          </a:prstGeom>
          <a:noFill/>
        </p:spPr>
        <p:txBody>
          <a:bodyPr wrap="square" rtlCol="0">
            <a:spAutoFit/>
          </a:bodyPr>
          <a:lstStyle/>
          <a:p>
            <a:pPr algn="r"/>
            <a:r>
              <a:rPr lang="en-US" sz="4400" b="1" dirty="0">
                <a:solidFill>
                  <a:schemeClr val="bg1"/>
                </a:solidFill>
                <a:latin typeface="Nunito Sans" panose="00000500000000000000" pitchFamily="2" charset="0"/>
              </a:rPr>
              <a:t>Syllogisms </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198176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3554819"/>
          </a:xfrm>
          <a:prstGeom prst="rect">
            <a:avLst/>
          </a:prstGeom>
          <a:noFill/>
        </p:spPr>
        <p:txBody>
          <a:bodyPr wrap="square" rtlCol="0">
            <a:spAutoFit/>
          </a:bodyPr>
          <a:lstStyle/>
          <a:p>
            <a:pPr algn="just"/>
            <a:r>
              <a:rPr lang="en-US" sz="2500" b="1" dirty="0">
                <a:latin typeface="Nunito Sans" panose="00000500000000000000" pitchFamily="2" charset="0"/>
              </a:rPr>
              <a:t>Venn diagram:</a:t>
            </a:r>
          </a:p>
          <a:p>
            <a:pPr algn="just"/>
            <a:endParaRPr lang="en-US" sz="2500" dirty="0">
              <a:latin typeface="Nunito Sans" panose="00000500000000000000" pitchFamily="2" charset="0"/>
            </a:endParaRPr>
          </a:p>
          <a:p>
            <a:pPr algn="just"/>
            <a:r>
              <a:rPr lang="en-US" sz="2500" b="1" dirty="0">
                <a:latin typeface="Nunito Sans" panose="00000500000000000000" pitchFamily="2" charset="0"/>
              </a:rPr>
              <a:t>Venn diagram</a:t>
            </a:r>
            <a:r>
              <a:rPr lang="en-US" sz="2500" dirty="0">
                <a:latin typeface="Nunito Sans" panose="00000500000000000000" pitchFamily="2" charset="0"/>
              </a:rPr>
              <a:t>, also known as Euler-Venn diagram is a simple </a:t>
            </a:r>
            <a:r>
              <a:rPr lang="en-US" sz="2500" b="1" dirty="0">
                <a:latin typeface="Nunito Sans" panose="00000500000000000000" pitchFamily="2" charset="0"/>
              </a:rPr>
              <a:t>representation of sets by diagrams</a:t>
            </a:r>
            <a:r>
              <a:rPr lang="en-US" sz="2500" dirty="0">
                <a:latin typeface="Nunito Sans" panose="00000500000000000000" pitchFamily="2" charset="0"/>
              </a:rPr>
              <a:t>.</a:t>
            </a:r>
          </a:p>
          <a:p>
            <a:pPr algn="just"/>
            <a:endParaRPr lang="en-US" sz="2500" dirty="0">
              <a:latin typeface="Nunito Sans" panose="00000500000000000000" pitchFamily="2" charset="0"/>
            </a:endParaRPr>
          </a:p>
          <a:p>
            <a:pPr marL="342900" indent="-342900" algn="just">
              <a:buFont typeface="Wingdings" panose="05000000000000000000" pitchFamily="2" charset="2"/>
              <a:buChar char="Ø"/>
            </a:pPr>
            <a:r>
              <a:rPr lang="en-US" sz="2500" dirty="0">
                <a:latin typeface="Nunito Sans" panose="00000500000000000000" pitchFamily="2" charset="0"/>
              </a:rPr>
              <a:t>Venn diagram representing mathematical or logical sets pictorially as circles or closed curves within a rectangle.</a:t>
            </a:r>
          </a:p>
          <a:p>
            <a:pPr marL="342900" indent="-342900" algn="just">
              <a:buFont typeface="Wingdings" panose="05000000000000000000" pitchFamily="2" charset="2"/>
              <a:buChar char="Ø"/>
            </a:pPr>
            <a:r>
              <a:rPr lang="en-US" sz="2500" dirty="0">
                <a:latin typeface="Nunito Sans" panose="00000500000000000000" pitchFamily="2" charset="0"/>
              </a:rPr>
              <a:t>The usual picture makes use of a rectangle as the universal set and circles for the sets under consideration.</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769441"/>
          </a:xfrm>
          <a:prstGeom prst="rect">
            <a:avLst/>
          </a:prstGeom>
          <a:noFill/>
        </p:spPr>
        <p:txBody>
          <a:bodyPr wrap="square" rtlCol="0">
            <a:spAutoFit/>
          </a:bodyPr>
          <a:lstStyle/>
          <a:p>
            <a:pPr algn="r"/>
            <a:r>
              <a:rPr lang="en-US" sz="4400" b="1" dirty="0">
                <a:solidFill>
                  <a:schemeClr val="bg1"/>
                </a:solidFill>
                <a:latin typeface="Nunito Sans" panose="00000500000000000000" pitchFamily="2" charset="0"/>
              </a:rPr>
              <a:t>Venn Diagrams</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418557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3170099"/>
          </a:xfrm>
          <a:prstGeom prst="rect">
            <a:avLst/>
          </a:prstGeom>
          <a:noFill/>
        </p:spPr>
        <p:txBody>
          <a:bodyPr wrap="square" rtlCol="0">
            <a:spAutoFit/>
          </a:bodyPr>
          <a:lstStyle/>
          <a:p>
            <a:pPr algn="just"/>
            <a:r>
              <a:rPr lang="en-US" sz="2500" b="1" dirty="0">
                <a:latin typeface="Nunito Sans" panose="00000500000000000000" pitchFamily="2" charset="0"/>
              </a:rPr>
              <a:t>Basic Formula for the Venn Diagram:</a:t>
            </a:r>
          </a:p>
          <a:p>
            <a:pPr algn="just"/>
            <a:r>
              <a:rPr lang="en-US" sz="2500" dirty="0">
                <a:latin typeface="Nunito Sans" panose="00000500000000000000" pitchFamily="2" charset="0"/>
              </a:rPr>
              <a:t>Some basic formulas for Venn diagrams of two and three elements.</a:t>
            </a:r>
          </a:p>
          <a:p>
            <a:pPr algn="just"/>
            <a:endParaRPr lang="en-US" sz="2500" dirty="0">
              <a:latin typeface="Nunito Sans" panose="00000500000000000000" pitchFamily="2" charset="0"/>
            </a:endParaRPr>
          </a:p>
          <a:p>
            <a:pPr algn="just"/>
            <a:r>
              <a:rPr lang="en-US" sz="2500" dirty="0">
                <a:latin typeface="Nunito Sans" panose="00000500000000000000" pitchFamily="2" charset="0"/>
              </a:rPr>
              <a:t>n ( A ∪ B) = n(A ) + n ( B ) – n ( A∩ B)</a:t>
            </a:r>
          </a:p>
          <a:p>
            <a:pPr algn="just"/>
            <a:r>
              <a:rPr lang="en-US" sz="2500" dirty="0">
                <a:latin typeface="Nunito Sans" panose="00000500000000000000" pitchFamily="2" charset="0"/>
              </a:rPr>
              <a:t>n (A ∪ B ∪ C) = n(A ) + n ( B ) + n (C) – n ( A ∩ B) – n ( B ∩ C) – n ( C ∩ A) + n (A ∩ B ∩ C)</a:t>
            </a:r>
          </a:p>
          <a:p>
            <a:pPr algn="just"/>
            <a:endParaRPr lang="en-US" sz="2500" dirty="0">
              <a:latin typeface="Nunito Sans" panose="00000500000000000000" pitchFamily="2" charset="0"/>
            </a:endParaRPr>
          </a:p>
          <a:p>
            <a:pPr algn="just"/>
            <a:r>
              <a:rPr lang="en-US" sz="2500" dirty="0">
                <a:latin typeface="Nunito Sans" panose="00000500000000000000" pitchFamily="2" charset="0"/>
              </a:rPr>
              <a:t>And so on, where n( A) = number of elements in set A.</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769441"/>
          </a:xfrm>
          <a:prstGeom prst="rect">
            <a:avLst/>
          </a:prstGeom>
          <a:noFill/>
        </p:spPr>
        <p:txBody>
          <a:bodyPr wrap="square" rtlCol="0">
            <a:spAutoFit/>
          </a:bodyPr>
          <a:lstStyle/>
          <a:p>
            <a:pPr algn="r"/>
            <a:r>
              <a:rPr lang="en-US" sz="4400" b="1" dirty="0">
                <a:solidFill>
                  <a:schemeClr val="bg1"/>
                </a:solidFill>
                <a:latin typeface="Nunito Sans" panose="00000500000000000000" pitchFamily="2" charset="0"/>
              </a:rPr>
              <a:t>Venn diagrams</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3645289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1631216"/>
          </a:xfrm>
          <a:prstGeom prst="rect">
            <a:avLst/>
          </a:prstGeom>
          <a:noFill/>
        </p:spPr>
        <p:txBody>
          <a:bodyPr wrap="square" rtlCol="0">
            <a:spAutoFit/>
          </a:bodyPr>
          <a:lstStyle/>
          <a:p>
            <a:pPr algn="just"/>
            <a:r>
              <a:rPr lang="en-US" sz="2500" dirty="0">
                <a:latin typeface="Nunito Sans" panose="00000500000000000000" pitchFamily="2" charset="0"/>
              </a:rPr>
              <a:t>In each of the following questions, two statements are given and these statements are followed by a set of conclusions. Determine which of the given conclusions logically follows from the given statements, disregarding commonly known facts.</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1-4</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246082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5EFE211-1D0D-4979-87E6-8967C2913C04}"/>
              </a:ext>
            </a:extLst>
          </p:cNvPr>
          <p:cNvSpPr txBox="1"/>
          <p:nvPr/>
        </p:nvSpPr>
        <p:spPr>
          <a:xfrm>
            <a:off x="642479" y="1156906"/>
            <a:ext cx="10907041" cy="2400657"/>
          </a:xfrm>
          <a:prstGeom prst="rect">
            <a:avLst/>
          </a:prstGeom>
          <a:noFill/>
        </p:spPr>
        <p:txBody>
          <a:bodyPr wrap="square" rtlCol="0">
            <a:spAutoFit/>
          </a:bodyPr>
          <a:lstStyle/>
          <a:p>
            <a:pPr algn="just"/>
            <a:r>
              <a:rPr lang="en-US" sz="2500" b="1" dirty="0">
                <a:latin typeface="Nunito Sans" panose="00000500000000000000" pitchFamily="2" charset="0"/>
              </a:rPr>
              <a:t>Statements:</a:t>
            </a:r>
          </a:p>
          <a:p>
            <a:pPr algn="just"/>
            <a:r>
              <a:rPr lang="en-US" sz="2500" b="1" dirty="0">
                <a:latin typeface="Nunito Sans" panose="00000500000000000000" pitchFamily="2" charset="0"/>
              </a:rPr>
              <a:t>All good is bad</a:t>
            </a:r>
          </a:p>
          <a:p>
            <a:pPr algn="just"/>
            <a:r>
              <a:rPr lang="en-US" sz="2500" b="1" dirty="0">
                <a:latin typeface="Nunito Sans" panose="00000500000000000000" pitchFamily="2" charset="0"/>
              </a:rPr>
              <a:t>All bad is evil</a:t>
            </a:r>
          </a:p>
          <a:p>
            <a:pPr algn="just"/>
            <a:r>
              <a:rPr lang="en-US" sz="2500" b="1" dirty="0">
                <a:latin typeface="Nunito Sans" panose="00000500000000000000" pitchFamily="2" charset="0"/>
              </a:rPr>
              <a:t>Conclusions:</a:t>
            </a:r>
          </a:p>
          <a:p>
            <a:pPr algn="just"/>
            <a:r>
              <a:rPr lang="en-US" sz="2500" b="1" dirty="0">
                <a:latin typeface="Nunito Sans" panose="00000500000000000000" pitchFamily="2" charset="0"/>
              </a:rPr>
              <a:t>All good is evil</a:t>
            </a:r>
          </a:p>
          <a:p>
            <a:pPr algn="just"/>
            <a:r>
              <a:rPr lang="en-US" sz="2500" b="1" dirty="0">
                <a:latin typeface="Nunito Sans" panose="00000500000000000000" pitchFamily="2" charset="0"/>
              </a:rPr>
              <a:t>Some evil is bad</a:t>
            </a:r>
            <a:endParaRPr lang="en-US" sz="2500" dirty="0">
              <a:latin typeface="Nunito Sans" panose="00000500000000000000" pitchFamily="2" charset="0"/>
            </a:endParaRPr>
          </a:p>
        </p:txBody>
      </p:sp>
      <p:sp>
        <p:nvSpPr>
          <p:cNvPr id="4" name="Rectangle 3">
            <a:extLst>
              <a:ext uri="{FF2B5EF4-FFF2-40B4-BE49-F238E27FC236}">
                <a16:creationId xmlns:a16="http://schemas.microsoft.com/office/drawing/2014/main" id="{E5DD2504-B1FF-4F55-B4FA-4AEA19FF2DD8}"/>
              </a:ext>
            </a:extLst>
          </p:cNvPr>
          <p:cNvSpPr/>
          <p:nvPr/>
        </p:nvSpPr>
        <p:spPr>
          <a:xfrm>
            <a:off x="657998" y="406574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A)</a:t>
            </a:r>
          </a:p>
        </p:txBody>
      </p:sp>
      <p:sp>
        <p:nvSpPr>
          <p:cNvPr id="16" name="Rectangle 15">
            <a:extLst>
              <a:ext uri="{FF2B5EF4-FFF2-40B4-BE49-F238E27FC236}">
                <a16:creationId xmlns:a16="http://schemas.microsoft.com/office/drawing/2014/main" id="{72143B70-2774-4C1B-BA6C-0E2C89AD6E8B}"/>
              </a:ext>
            </a:extLst>
          </p:cNvPr>
          <p:cNvSpPr/>
          <p:nvPr/>
        </p:nvSpPr>
        <p:spPr>
          <a:xfrm>
            <a:off x="647791" y="464050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B)</a:t>
            </a:r>
          </a:p>
        </p:txBody>
      </p:sp>
      <p:sp>
        <p:nvSpPr>
          <p:cNvPr id="17" name="Rectangle 16">
            <a:extLst>
              <a:ext uri="{FF2B5EF4-FFF2-40B4-BE49-F238E27FC236}">
                <a16:creationId xmlns:a16="http://schemas.microsoft.com/office/drawing/2014/main" id="{E78CEF88-20C6-43F2-BCB5-DBF349A353D1}"/>
              </a:ext>
            </a:extLst>
          </p:cNvPr>
          <p:cNvSpPr/>
          <p:nvPr/>
        </p:nvSpPr>
        <p:spPr>
          <a:xfrm>
            <a:off x="657998" y="5215267"/>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C)</a:t>
            </a:r>
          </a:p>
        </p:txBody>
      </p:sp>
      <p:sp>
        <p:nvSpPr>
          <p:cNvPr id="18" name="Rectangle 17">
            <a:extLst>
              <a:ext uri="{FF2B5EF4-FFF2-40B4-BE49-F238E27FC236}">
                <a16:creationId xmlns:a16="http://schemas.microsoft.com/office/drawing/2014/main" id="{EFAD326F-7428-498A-82D3-321753462543}"/>
              </a:ext>
            </a:extLst>
          </p:cNvPr>
          <p:cNvSpPr/>
          <p:nvPr/>
        </p:nvSpPr>
        <p:spPr>
          <a:xfrm>
            <a:off x="641928" y="5779476"/>
            <a:ext cx="696697" cy="621324"/>
          </a:xfrm>
          <a:prstGeom prst="rect">
            <a:avLst/>
          </a:prstGeom>
          <a:noFill/>
        </p:spPr>
        <p:txBody>
          <a:bodyPr wrap="square" lIns="91440" tIns="45720" rIns="91440" bIns="45720">
            <a:spAutoFit/>
          </a:bodyPr>
          <a:lstStyle/>
          <a:p>
            <a:pPr>
              <a:lnSpc>
                <a:spcPct val="150000"/>
              </a:lnSpc>
            </a:pPr>
            <a:r>
              <a:rPr lang="en-US" sz="2500" b="1" dirty="0">
                <a:latin typeface="Nunito Sans" panose="00000500000000000000" pitchFamily="2" charset="0"/>
              </a:rPr>
              <a:t>D)</a:t>
            </a:r>
          </a:p>
        </p:txBody>
      </p:sp>
      <p:sp>
        <p:nvSpPr>
          <p:cNvPr id="23" name="Rectangle 22">
            <a:extLst>
              <a:ext uri="{FF2B5EF4-FFF2-40B4-BE49-F238E27FC236}">
                <a16:creationId xmlns:a16="http://schemas.microsoft.com/office/drawing/2014/main" id="{116C2E0D-93FB-4ADC-BC2B-83DFED946B7A}"/>
              </a:ext>
            </a:extLst>
          </p:cNvPr>
          <p:cNvSpPr/>
          <p:nvPr/>
        </p:nvSpPr>
        <p:spPr>
          <a:xfrm>
            <a:off x="1456098" y="406574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only conclusion I is true.</a:t>
            </a:r>
          </a:p>
        </p:txBody>
      </p:sp>
      <p:sp>
        <p:nvSpPr>
          <p:cNvPr id="24" name="Rectangle 23">
            <a:extLst>
              <a:ext uri="{FF2B5EF4-FFF2-40B4-BE49-F238E27FC236}">
                <a16:creationId xmlns:a16="http://schemas.microsoft.com/office/drawing/2014/main" id="{F62FDC11-1E2D-428B-8217-CF9104F9B6D7}"/>
              </a:ext>
            </a:extLst>
          </p:cNvPr>
          <p:cNvSpPr/>
          <p:nvPr/>
        </p:nvSpPr>
        <p:spPr>
          <a:xfrm>
            <a:off x="1445891" y="464050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only conclusion II is true.</a:t>
            </a:r>
          </a:p>
        </p:txBody>
      </p:sp>
      <p:sp>
        <p:nvSpPr>
          <p:cNvPr id="25" name="Rectangle 24">
            <a:extLst>
              <a:ext uri="{FF2B5EF4-FFF2-40B4-BE49-F238E27FC236}">
                <a16:creationId xmlns:a16="http://schemas.microsoft.com/office/drawing/2014/main" id="{BEF40363-1296-4F6B-8656-D47D96B64330}"/>
              </a:ext>
            </a:extLst>
          </p:cNvPr>
          <p:cNvSpPr/>
          <p:nvPr/>
        </p:nvSpPr>
        <p:spPr>
          <a:xfrm>
            <a:off x="1456098" y="5215267"/>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either conclusion I or conclusion II is true.</a:t>
            </a:r>
          </a:p>
        </p:txBody>
      </p:sp>
      <p:sp>
        <p:nvSpPr>
          <p:cNvPr id="26" name="Rectangle 25">
            <a:extLst>
              <a:ext uri="{FF2B5EF4-FFF2-40B4-BE49-F238E27FC236}">
                <a16:creationId xmlns:a16="http://schemas.microsoft.com/office/drawing/2014/main" id="{D95ABC10-15CF-488C-806F-94CE71FC878A}"/>
              </a:ext>
            </a:extLst>
          </p:cNvPr>
          <p:cNvSpPr/>
          <p:nvPr/>
        </p:nvSpPr>
        <p:spPr>
          <a:xfrm>
            <a:off x="1440028" y="5779476"/>
            <a:ext cx="10098317" cy="621324"/>
          </a:xfrm>
          <a:prstGeom prst="rect">
            <a:avLst/>
          </a:prstGeom>
          <a:noFill/>
        </p:spPr>
        <p:txBody>
          <a:bodyPr wrap="square" lIns="91440" tIns="45720" rIns="91440" bIns="45720">
            <a:spAutoFit/>
          </a:bodyPr>
          <a:lstStyle/>
          <a:p>
            <a:pPr>
              <a:lnSpc>
                <a:spcPct val="150000"/>
              </a:lnSpc>
            </a:pPr>
            <a:r>
              <a:rPr lang="en-US" sz="2500" dirty="0">
                <a:latin typeface="Nunito Sans" panose="00000500000000000000" pitchFamily="2" charset="0"/>
              </a:rPr>
              <a:t>if both conclusions I and II are true.</a:t>
            </a:r>
          </a:p>
        </p:txBody>
      </p:sp>
      <p:sp>
        <p:nvSpPr>
          <p:cNvPr id="19" name="Rectangle 18">
            <a:extLst>
              <a:ext uri="{FF2B5EF4-FFF2-40B4-BE49-F238E27FC236}">
                <a16:creationId xmlns:a16="http://schemas.microsoft.com/office/drawing/2014/main" id="{BC5E04D4-0543-4484-B3B6-0DDB2FCDCEA4}"/>
              </a:ext>
            </a:extLst>
          </p:cNvPr>
          <p:cNvSpPr/>
          <p:nvPr/>
        </p:nvSpPr>
        <p:spPr>
          <a:xfrm>
            <a:off x="0" y="0"/>
            <a:ext cx="12192000" cy="883618"/>
          </a:xfrm>
          <a:prstGeom prst="rect">
            <a:avLst/>
          </a:prstGeom>
          <a:solidFill>
            <a:srgbClr val="F0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D2B7F5C-7E52-4144-8109-FAA3BD7AA776}"/>
              </a:ext>
            </a:extLst>
          </p:cNvPr>
          <p:cNvSpPr txBox="1"/>
          <p:nvPr/>
        </p:nvSpPr>
        <p:spPr>
          <a:xfrm>
            <a:off x="3890150" y="228600"/>
            <a:ext cx="7772400" cy="830997"/>
          </a:xfrm>
          <a:prstGeom prst="rect">
            <a:avLst/>
          </a:prstGeom>
          <a:noFill/>
        </p:spPr>
        <p:txBody>
          <a:bodyPr wrap="square" rtlCol="0">
            <a:spAutoFit/>
          </a:bodyPr>
          <a:lstStyle/>
          <a:p>
            <a:pPr algn="r"/>
            <a:r>
              <a:rPr lang="en-US" sz="4800" b="1" dirty="0">
                <a:solidFill>
                  <a:schemeClr val="bg1"/>
                </a:solidFill>
                <a:latin typeface="Nunito Sans" panose="00000500000000000000" pitchFamily="2" charset="0"/>
              </a:rPr>
              <a:t>Question 1</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4352" y="6099048"/>
            <a:ext cx="1989410" cy="429768"/>
          </a:xfrm>
          <a:prstGeom prst="rect">
            <a:avLst/>
          </a:prstGeom>
        </p:spPr>
      </p:pic>
    </p:spTree>
    <p:extLst>
      <p:ext uri="{BB962C8B-B14F-4D97-AF65-F5344CB8AC3E}">
        <p14:creationId xmlns:p14="http://schemas.microsoft.com/office/powerpoint/2010/main" val="2033635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2300</Words>
  <Application>Microsoft Office PowerPoint</Application>
  <PresentationFormat>Widescreen</PresentationFormat>
  <Paragraphs>296</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Calibri</vt:lpstr>
      <vt:lpstr>Arial</vt:lpstr>
      <vt:lpstr>Wingdings</vt:lpstr>
      <vt:lpstr>Nunito Sans</vt:lpstr>
      <vt:lpstr>Nunito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2019-07-10T08:30:58Z</dcterms:created>
  <dcterms:modified xsi:type="dcterms:W3CDTF">2023-08-08T18:30:59Z</dcterms:modified>
</cp:coreProperties>
</file>